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8" r:id="rId13"/>
    <p:sldId id="267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1F0D"/>
    <a:srgbClr val="BCBCBE"/>
    <a:srgbClr val="372F2D"/>
    <a:srgbClr val="211413"/>
    <a:srgbClr val="AFABAB"/>
    <a:srgbClr val="B16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9" autoAdjust="0"/>
    <p:restoredTop sz="94660"/>
  </p:normalViewPr>
  <p:slideViewPr>
    <p:cSldViewPr snapToGrid="0">
      <p:cViewPr>
        <p:scale>
          <a:sx n="125" d="100"/>
          <a:sy n="125" d="100"/>
        </p:scale>
        <p:origin x="0" y="-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E36206-72E3-4B70-9379-18C20D8DCC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B679B8A-6E34-4C5B-A788-1777EE9059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C8C69D-30F5-4B68-8C26-827E8D441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98E701-A8EC-4C69-9B20-1E6539D67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8E226C-E234-4307-8FBD-2ED3D0D05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40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E9E5E-A2C7-4538-9D61-A6C09807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5BBB0C-7B74-46C1-A8B9-4DDCB82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A37323-FBB4-4A66-B430-EF2496B8B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8DEEEA-08A6-4434-9620-9869CADD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9478ED-0C50-480D-86E6-FD39B6355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134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B3D819C-8B78-453F-BE99-8ECDE2BF84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29CBD4-D83E-40F5-B5C2-C08C6993A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CE1603-29EA-4989-81BB-AA86D863C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DDD1DB-A4FC-4BD1-ABDD-4F0D5CE33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6A5911-9538-4B19-B120-C27CB752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072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4B229-6DF8-42DB-BD78-D0552C777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91A882-FD3F-4740-A3B7-5380F17BD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59CB2F-02E7-44F3-971C-0C90D9DD6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8D1349-0999-4EA5-896A-211A26902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6371C6-8C17-449A-9DAF-44077D092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126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4F6F4-F71B-43C1-BAD0-5754ACEF2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3F0F61-E845-4B17-9D7C-6BC1CDDB0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6C7EFB-4554-4C24-8EC1-42781592D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227172-B122-4A11-A38A-54EB22B6B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ECBA06-D2DD-4BCC-AF65-51E603F52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077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AD447D-8A82-4BA5-9D64-5E2E87855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124FBA-14B3-44E3-8879-0F27489C29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2B06A6-3915-4C2F-86BB-781606E32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256AE4-C908-4081-A274-BC0DB3B1D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91FE56-1984-462D-B640-708DA8DAA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880FC6-CEF3-4676-9B5E-A7D801F51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157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A00035-6323-4F90-A175-6D3230B30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3E00D3-3F31-429C-B06E-D9F638487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6BC0D3-8587-431E-A068-C869B26EE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38A82D2-8EC0-4C6F-9B98-84C46FC9E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AA10B4-FA4A-4128-A64D-B06BB8F52D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374A508-C8AC-49AE-A9E7-365B5CAF4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0ED745-6CDB-49CF-87B9-B3077D466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5741AAC-3181-4DFB-92D7-037B58DE1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830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A4073-3722-4446-9EFF-31CF71C8F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43739E2-6044-4AA9-AA10-F80FEE16F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1A268CC-C2E2-4E0F-A5A8-EC0028ADB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EB3784-B197-488C-8346-AB143241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68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01E3D22-468D-46CE-887D-3EC7A0770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F36DD4D-DCF7-4CC6-99D5-4B2C3A3B7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FEE916-277F-46EC-B860-39B72D5B5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533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F47DB-7051-4936-8E91-AF772D37D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DD43C6-573B-44D7-9922-3CD5751A2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26AE3B-0E13-48F2-A2B6-8A86A9866C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DA058D-B26A-4602-8F0A-EC8879D65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D5F568-597A-4BC7-B71C-6A3E75BAD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2C5938-C926-474E-8C2E-709FF19F8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262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7D5EAD-9504-4EC0-9C0B-549083B0E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3B1659-8B11-4BBC-900D-BBA95D5647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CF6A9D-51E0-4BF6-A0D0-B13C3F82F6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9026E5-DFBD-4F33-B483-16FC170F1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B3D60-3E85-4545-8D57-AE32C27A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9FCDBA-0DC5-4A36-B61E-6762D027D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980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FBDE094-E022-4FF1-AAEF-FBD340F43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34307C-C709-47DC-BA09-184416BDA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6BE4D-0D7E-4260-8558-C2208D2469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2CFB9-C0C6-4A02-90E9-8986C9656F70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23F7DE-00BB-4561-B8B5-8F232E7FB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AC092B-90B9-4B57-A45F-0CA60ED3F8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156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microsoft.com/office/2007/relationships/hdphoto" Target="../media/hdphoto9.wdp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microsoft.com/office/2007/relationships/hdphoto" Target="../media/hdphoto6.wdp"/><Relationship Id="rId5" Type="http://schemas.microsoft.com/office/2007/relationships/hdphoto" Target="../media/hdphoto3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그림 40" descr="건물이(가) 표시된 사진&#10;&#10;자동 생성된 설명">
            <a:extLst>
              <a:ext uri="{FF2B5EF4-FFF2-40B4-BE49-F238E27FC236}">
                <a16:creationId xmlns:a16="http://schemas.microsoft.com/office/drawing/2014/main" id="{756BC44C-DD1E-421C-96B0-0A297AB87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33286" y="0"/>
            <a:ext cx="7406047" cy="6858000"/>
          </a:xfrm>
          <a:custGeom>
            <a:avLst/>
            <a:gdLst>
              <a:gd name="connsiteX0" fmla="*/ 3806488 w 7406047"/>
              <a:gd name="connsiteY0" fmla="*/ 796954 h 6858000"/>
              <a:gd name="connsiteX1" fmla="*/ 3808433 w 7406047"/>
              <a:gd name="connsiteY1" fmla="*/ 798537 h 6858000"/>
              <a:gd name="connsiteX2" fmla="*/ 3808402 w 7406047"/>
              <a:gd name="connsiteY2" fmla="*/ 798890 h 6858000"/>
              <a:gd name="connsiteX3" fmla="*/ 3456184 w 7406047"/>
              <a:gd name="connsiteY3" fmla="*/ 451545 h 6858000"/>
              <a:gd name="connsiteX4" fmla="*/ 3456636 w 7406047"/>
              <a:gd name="connsiteY4" fmla="*/ 451667 h 6858000"/>
              <a:gd name="connsiteX5" fmla="*/ 3456955 w 7406047"/>
              <a:gd name="connsiteY5" fmla="*/ 452559 h 6858000"/>
              <a:gd name="connsiteX6" fmla="*/ 3437372 w 7406047"/>
              <a:gd name="connsiteY6" fmla="*/ 419450 h 6858000"/>
              <a:gd name="connsiteX7" fmla="*/ 3370260 w 7406047"/>
              <a:gd name="connsiteY7" fmla="*/ 427839 h 6858000"/>
              <a:gd name="connsiteX8" fmla="*/ 3344334 w 7406047"/>
              <a:gd name="connsiteY8" fmla="*/ 449248 h 6858000"/>
              <a:gd name="connsiteX9" fmla="*/ 3343682 w 7406047"/>
              <a:gd name="connsiteY9" fmla="*/ 451038 h 6858000"/>
              <a:gd name="connsiteX10" fmla="*/ 3328315 w 7406047"/>
              <a:gd name="connsiteY10" fmla="*/ 478172 h 6858000"/>
              <a:gd name="connsiteX11" fmla="*/ 3277981 w 7406047"/>
              <a:gd name="connsiteY11" fmla="*/ 503339 h 6858000"/>
              <a:gd name="connsiteX12" fmla="*/ 3227647 w 7406047"/>
              <a:gd name="connsiteY12" fmla="*/ 536895 h 6858000"/>
              <a:gd name="connsiteX13" fmla="*/ 3177313 w 7406047"/>
              <a:gd name="connsiteY13" fmla="*/ 570451 h 6858000"/>
              <a:gd name="connsiteX14" fmla="*/ 3143757 w 7406047"/>
              <a:gd name="connsiteY14" fmla="*/ 587229 h 6858000"/>
              <a:gd name="connsiteX15" fmla="*/ 3118590 w 7406047"/>
              <a:gd name="connsiteY15" fmla="*/ 595618 h 6858000"/>
              <a:gd name="connsiteX16" fmla="*/ 3068256 w 7406047"/>
              <a:gd name="connsiteY16" fmla="*/ 629174 h 6858000"/>
              <a:gd name="connsiteX17" fmla="*/ 3043089 w 7406047"/>
              <a:gd name="connsiteY17" fmla="*/ 637563 h 6858000"/>
              <a:gd name="connsiteX18" fmla="*/ 3001145 w 7406047"/>
              <a:gd name="connsiteY18" fmla="*/ 662730 h 6858000"/>
              <a:gd name="connsiteX19" fmla="*/ 2975978 w 7406047"/>
              <a:gd name="connsiteY19" fmla="*/ 671119 h 6858000"/>
              <a:gd name="connsiteX20" fmla="*/ 2900477 w 7406047"/>
              <a:gd name="connsiteY20" fmla="*/ 704675 h 6858000"/>
              <a:gd name="connsiteX21" fmla="*/ 2707530 w 7406047"/>
              <a:gd name="connsiteY21" fmla="*/ 721453 h 6858000"/>
              <a:gd name="connsiteX22" fmla="*/ 2640418 w 7406047"/>
              <a:gd name="connsiteY22" fmla="*/ 729842 h 6858000"/>
              <a:gd name="connsiteX23" fmla="*/ 2602909 w 7406047"/>
              <a:gd name="connsiteY23" fmla="*/ 718535 h 6858000"/>
              <a:gd name="connsiteX24" fmla="*/ 2586695 w 7406047"/>
              <a:gd name="connsiteY24" fmla="*/ 701574 h 6858000"/>
              <a:gd name="connsiteX25" fmla="*/ 2564917 w 7406047"/>
              <a:gd name="connsiteY25" fmla="*/ 679508 h 6858000"/>
              <a:gd name="connsiteX26" fmla="*/ 2489416 w 7406047"/>
              <a:gd name="connsiteY26" fmla="*/ 746620 h 6858000"/>
              <a:gd name="connsiteX27" fmla="*/ 2439082 w 7406047"/>
              <a:gd name="connsiteY27" fmla="*/ 822121 h 6858000"/>
              <a:gd name="connsiteX28" fmla="*/ 2422304 w 7406047"/>
              <a:gd name="connsiteY28" fmla="*/ 847288 h 6858000"/>
              <a:gd name="connsiteX29" fmla="*/ 2439082 w 7406047"/>
              <a:gd name="connsiteY29" fmla="*/ 872455 h 6858000"/>
              <a:gd name="connsiteX30" fmla="*/ 2514583 w 7406047"/>
              <a:gd name="connsiteY30" fmla="*/ 880844 h 6858000"/>
              <a:gd name="connsiteX31" fmla="*/ 2497805 w 7406047"/>
              <a:gd name="connsiteY31" fmla="*/ 922789 h 6858000"/>
              <a:gd name="connsiteX32" fmla="*/ 2455860 w 7406047"/>
              <a:gd name="connsiteY32" fmla="*/ 973123 h 6858000"/>
              <a:gd name="connsiteX33" fmla="*/ 2430693 w 7406047"/>
              <a:gd name="connsiteY33" fmla="*/ 1006679 h 6858000"/>
              <a:gd name="connsiteX34" fmla="*/ 2422304 w 7406047"/>
              <a:gd name="connsiteY34" fmla="*/ 1031846 h 6858000"/>
              <a:gd name="connsiteX35" fmla="*/ 2363581 w 7406047"/>
              <a:gd name="connsiteY35" fmla="*/ 1115736 h 6858000"/>
              <a:gd name="connsiteX36" fmla="*/ 2321636 w 7406047"/>
              <a:gd name="connsiteY36" fmla="*/ 1157681 h 6858000"/>
              <a:gd name="connsiteX37" fmla="*/ 2303322 w 7406047"/>
              <a:gd name="connsiteY37" fmla="*/ 1180707 h 6858000"/>
              <a:gd name="connsiteX38" fmla="*/ 2302790 w 7406047"/>
              <a:gd name="connsiteY38" fmla="*/ 1182862 h 6858000"/>
              <a:gd name="connsiteX39" fmla="*/ 2300721 w 7406047"/>
              <a:gd name="connsiteY39" fmla="*/ 1185479 h 6858000"/>
              <a:gd name="connsiteX40" fmla="*/ 2279691 w 7406047"/>
              <a:gd name="connsiteY40" fmla="*/ 1199626 h 6858000"/>
              <a:gd name="connsiteX41" fmla="*/ 2204190 w 7406047"/>
              <a:gd name="connsiteY41" fmla="*/ 1308683 h 6858000"/>
              <a:gd name="connsiteX42" fmla="*/ 2179023 w 7406047"/>
              <a:gd name="connsiteY42" fmla="*/ 1325461 h 6858000"/>
              <a:gd name="connsiteX43" fmla="*/ 2195801 w 7406047"/>
              <a:gd name="connsiteY43" fmla="*/ 1275127 h 6858000"/>
              <a:gd name="connsiteX44" fmla="*/ 2220968 w 7406047"/>
              <a:gd name="connsiteY44" fmla="*/ 1241571 h 6858000"/>
              <a:gd name="connsiteX45" fmla="*/ 2204190 w 7406047"/>
              <a:gd name="connsiteY45" fmla="*/ 1216404 h 6858000"/>
              <a:gd name="connsiteX46" fmla="*/ 2179023 w 7406047"/>
              <a:gd name="connsiteY46" fmla="*/ 1224793 h 6858000"/>
              <a:gd name="connsiteX47" fmla="*/ 2137078 w 7406047"/>
              <a:gd name="connsiteY47" fmla="*/ 1249960 h 6858000"/>
              <a:gd name="connsiteX48" fmla="*/ 2111912 w 7406047"/>
              <a:gd name="connsiteY48" fmla="*/ 1266738 h 6858000"/>
              <a:gd name="connsiteX49" fmla="*/ 2086745 w 7406047"/>
              <a:gd name="connsiteY49" fmla="*/ 1275127 h 6858000"/>
              <a:gd name="connsiteX50" fmla="*/ 2053189 w 7406047"/>
              <a:gd name="connsiteY50" fmla="*/ 1300294 h 6858000"/>
              <a:gd name="connsiteX51" fmla="*/ 2019633 w 7406047"/>
              <a:gd name="connsiteY51" fmla="*/ 1317072 h 6858000"/>
              <a:gd name="connsiteX52" fmla="*/ 2011244 w 7406047"/>
              <a:gd name="connsiteY52" fmla="*/ 1233182 h 6858000"/>
              <a:gd name="connsiteX53" fmla="*/ 1994466 w 7406047"/>
              <a:gd name="connsiteY53" fmla="*/ 1266738 h 6858000"/>
              <a:gd name="connsiteX54" fmla="*/ 1977688 w 7406047"/>
              <a:gd name="connsiteY54" fmla="*/ 1308683 h 6858000"/>
              <a:gd name="connsiteX55" fmla="*/ 1960910 w 7406047"/>
              <a:gd name="connsiteY55" fmla="*/ 1333850 h 6858000"/>
              <a:gd name="connsiteX56" fmla="*/ 1935743 w 7406047"/>
              <a:gd name="connsiteY56" fmla="*/ 1375795 h 6858000"/>
              <a:gd name="connsiteX57" fmla="*/ 1918965 w 7406047"/>
              <a:gd name="connsiteY57" fmla="*/ 1400961 h 6858000"/>
              <a:gd name="connsiteX58" fmla="*/ 1885409 w 7406047"/>
              <a:gd name="connsiteY58" fmla="*/ 1459684 h 6858000"/>
              <a:gd name="connsiteX59" fmla="*/ 1809908 w 7406047"/>
              <a:gd name="connsiteY59" fmla="*/ 1535185 h 6858000"/>
              <a:gd name="connsiteX60" fmla="*/ 1779694 w 7406047"/>
              <a:gd name="connsiteY60" fmla="*/ 1566230 h 6858000"/>
              <a:gd name="connsiteX61" fmla="*/ 1779338 w 7406047"/>
              <a:gd name="connsiteY61" fmla="*/ 1566625 h 6858000"/>
              <a:gd name="connsiteX62" fmla="*/ 1778714 w 7406047"/>
              <a:gd name="connsiteY62" fmla="*/ 1567267 h 6858000"/>
              <a:gd name="connsiteX63" fmla="*/ 1776191 w 7406047"/>
              <a:gd name="connsiteY63" fmla="*/ 1570120 h 6858000"/>
              <a:gd name="connsiteX64" fmla="*/ 1760214 w 7406047"/>
              <a:gd name="connsiteY64" fmla="*/ 1587861 h 6858000"/>
              <a:gd name="connsiteX65" fmla="*/ 1700851 w 7406047"/>
              <a:gd name="connsiteY65" fmla="*/ 1661020 h 6858000"/>
              <a:gd name="connsiteX66" fmla="*/ 1684073 w 7406047"/>
              <a:gd name="connsiteY66" fmla="*/ 1635853 h 6858000"/>
              <a:gd name="connsiteX67" fmla="*/ 1583405 w 7406047"/>
              <a:gd name="connsiteY67" fmla="*/ 1644242 h 6858000"/>
              <a:gd name="connsiteX68" fmla="*/ 1560349 w 7406047"/>
              <a:gd name="connsiteY68" fmla="*/ 1658112 h 6858000"/>
              <a:gd name="connsiteX69" fmla="*/ 1546829 w 7406047"/>
              <a:gd name="connsiteY69" fmla="*/ 1667216 h 6858000"/>
              <a:gd name="connsiteX70" fmla="*/ 1535647 w 7406047"/>
              <a:gd name="connsiteY70" fmla="*/ 1674747 h 6858000"/>
              <a:gd name="connsiteX71" fmla="*/ 1507904 w 7406047"/>
              <a:gd name="connsiteY71" fmla="*/ 1694576 h 6858000"/>
              <a:gd name="connsiteX72" fmla="*/ 1491126 w 7406047"/>
              <a:gd name="connsiteY72" fmla="*/ 1744910 h 6858000"/>
              <a:gd name="connsiteX73" fmla="*/ 1474348 w 7406047"/>
              <a:gd name="connsiteY73" fmla="*/ 1786855 h 6858000"/>
              <a:gd name="connsiteX74" fmla="*/ 1465959 w 7406047"/>
              <a:gd name="connsiteY74" fmla="*/ 1828800 h 6858000"/>
              <a:gd name="connsiteX75" fmla="*/ 1432403 w 7406047"/>
              <a:gd name="connsiteY75" fmla="*/ 1929468 h 6858000"/>
              <a:gd name="connsiteX76" fmla="*/ 1415625 w 7406047"/>
              <a:gd name="connsiteY76" fmla="*/ 1971413 h 6858000"/>
              <a:gd name="connsiteX77" fmla="*/ 1398847 w 7406047"/>
              <a:gd name="connsiteY77" fmla="*/ 2021747 h 6858000"/>
              <a:gd name="connsiteX78" fmla="*/ 1407236 w 7406047"/>
              <a:gd name="connsiteY78" fmla="*/ 2080470 h 6858000"/>
              <a:gd name="connsiteX79" fmla="*/ 1422427 w 7406047"/>
              <a:gd name="connsiteY79" fmla="*/ 2088088 h 6858000"/>
              <a:gd name="connsiteX80" fmla="*/ 1422977 w 7406047"/>
              <a:gd name="connsiteY80" fmla="*/ 2088127 h 6858000"/>
              <a:gd name="connsiteX81" fmla="*/ 1424114 w 7406047"/>
              <a:gd name="connsiteY81" fmla="*/ 2088680 h 6858000"/>
              <a:gd name="connsiteX82" fmla="*/ 1499515 w 7406047"/>
              <a:gd name="connsiteY82" fmla="*/ 2030136 h 6858000"/>
              <a:gd name="connsiteX83" fmla="*/ 1507904 w 7406047"/>
              <a:gd name="connsiteY83" fmla="*/ 2055303 h 6858000"/>
              <a:gd name="connsiteX84" fmla="*/ 1512832 w 7406047"/>
              <a:gd name="connsiteY84" fmla="*/ 2089341 h 6858000"/>
              <a:gd name="connsiteX85" fmla="*/ 1513022 w 7406047"/>
              <a:gd name="connsiteY85" fmla="*/ 2089873 h 6858000"/>
              <a:gd name="connsiteX86" fmla="*/ 1513067 w 7406047"/>
              <a:gd name="connsiteY86" fmla="*/ 2090177 h 6858000"/>
              <a:gd name="connsiteX87" fmla="*/ 1524682 w 7406047"/>
              <a:gd name="connsiteY87" fmla="*/ 2122415 h 6858000"/>
              <a:gd name="connsiteX88" fmla="*/ 1530574 w 7406047"/>
              <a:gd name="connsiteY88" fmla="*/ 2124123 h 6858000"/>
              <a:gd name="connsiteX89" fmla="*/ 1537332 w 7406047"/>
              <a:gd name="connsiteY89" fmla="*/ 2121494 h 6858000"/>
              <a:gd name="connsiteX90" fmla="*/ 1538956 w 7406047"/>
              <a:gd name="connsiteY90" fmla="*/ 2121376 h 6858000"/>
              <a:gd name="connsiteX91" fmla="*/ 1558238 w 7406047"/>
              <a:gd name="connsiteY91" fmla="*/ 2114026 h 6858000"/>
              <a:gd name="connsiteX92" fmla="*/ 1549849 w 7406047"/>
              <a:gd name="connsiteY92" fmla="*/ 2206305 h 6858000"/>
              <a:gd name="connsiteX93" fmla="*/ 1533071 w 7406047"/>
              <a:gd name="connsiteY93" fmla="*/ 2248250 h 6858000"/>
              <a:gd name="connsiteX94" fmla="*/ 1526883 w 7406047"/>
              <a:gd name="connsiteY94" fmla="*/ 2267837 h 6858000"/>
              <a:gd name="connsiteX95" fmla="*/ 1526632 w 7406047"/>
              <a:gd name="connsiteY95" fmla="*/ 2273126 h 6858000"/>
              <a:gd name="connsiteX96" fmla="*/ 1522815 w 7406047"/>
              <a:gd name="connsiteY96" fmla="*/ 2278966 h 6858000"/>
              <a:gd name="connsiteX97" fmla="*/ 1507904 w 7406047"/>
              <a:gd name="connsiteY97" fmla="*/ 2298583 h 6858000"/>
              <a:gd name="connsiteX98" fmla="*/ 1474348 w 7406047"/>
              <a:gd name="connsiteY98" fmla="*/ 2290195 h 6858000"/>
              <a:gd name="connsiteX99" fmla="*/ 1407236 w 7406047"/>
              <a:gd name="connsiteY99" fmla="*/ 2340528 h 6858000"/>
              <a:gd name="connsiteX100" fmla="*/ 1373680 w 7406047"/>
              <a:gd name="connsiteY100" fmla="*/ 2348917 h 6858000"/>
              <a:gd name="connsiteX101" fmla="*/ 1323346 w 7406047"/>
              <a:gd name="connsiteY101" fmla="*/ 2382473 h 6858000"/>
              <a:gd name="connsiteX102" fmla="*/ 1298179 w 7406047"/>
              <a:gd name="connsiteY102" fmla="*/ 2399251 h 6858000"/>
              <a:gd name="connsiteX103" fmla="*/ 1306568 w 7406047"/>
              <a:gd name="connsiteY103" fmla="*/ 2432807 h 6858000"/>
              <a:gd name="connsiteX104" fmla="*/ 1348513 w 7406047"/>
              <a:gd name="connsiteY104" fmla="*/ 2441196 h 6858000"/>
              <a:gd name="connsiteX105" fmla="*/ 1415625 w 7406047"/>
              <a:gd name="connsiteY105" fmla="*/ 2474752 h 6858000"/>
              <a:gd name="connsiteX106" fmla="*/ 1407236 w 7406047"/>
              <a:gd name="connsiteY106" fmla="*/ 2608976 h 6858000"/>
              <a:gd name="connsiteX107" fmla="*/ 1465959 w 7406047"/>
              <a:gd name="connsiteY107" fmla="*/ 2600587 h 6858000"/>
              <a:gd name="connsiteX108" fmla="*/ 1507904 w 7406047"/>
              <a:gd name="connsiteY108" fmla="*/ 2583809 h 6858000"/>
              <a:gd name="connsiteX109" fmla="*/ 1583405 w 7406047"/>
              <a:gd name="connsiteY109" fmla="*/ 2550253 h 6858000"/>
              <a:gd name="connsiteX110" fmla="*/ 1585976 w 7406047"/>
              <a:gd name="connsiteY110" fmla="*/ 2563012 h 6858000"/>
              <a:gd name="connsiteX111" fmla="*/ 1590127 w 7406047"/>
              <a:gd name="connsiteY111" fmla="*/ 2577759 h 6858000"/>
              <a:gd name="connsiteX112" fmla="*/ 1591166 w 7406047"/>
              <a:gd name="connsiteY112" fmla="*/ 2582562 h 6858000"/>
              <a:gd name="connsiteX113" fmla="*/ 1608572 w 7406047"/>
              <a:gd name="connsiteY113" fmla="*/ 2608976 h 6858000"/>
              <a:gd name="connsiteX114" fmla="*/ 1667295 w 7406047"/>
              <a:gd name="connsiteY114" fmla="*/ 2617365 h 6858000"/>
              <a:gd name="connsiteX115" fmla="*/ 1691969 w 7406047"/>
              <a:gd name="connsiteY115" fmla="*/ 2612237 h 6858000"/>
              <a:gd name="connsiteX116" fmla="*/ 1711705 w 7406047"/>
              <a:gd name="connsiteY116" fmla="*/ 2604622 h 6858000"/>
              <a:gd name="connsiteX117" fmla="*/ 1717199 w 7406047"/>
              <a:gd name="connsiteY117" fmla="*/ 2603045 h 6858000"/>
              <a:gd name="connsiteX118" fmla="*/ 1767963 w 7406047"/>
              <a:gd name="connsiteY118" fmla="*/ 2600587 h 6858000"/>
              <a:gd name="connsiteX119" fmla="*/ 1793130 w 7406047"/>
              <a:gd name="connsiteY119" fmla="*/ 2617365 h 6858000"/>
              <a:gd name="connsiteX120" fmla="*/ 1818297 w 7406047"/>
              <a:gd name="connsiteY120" fmla="*/ 2642532 h 6858000"/>
              <a:gd name="connsiteX121" fmla="*/ 1893798 w 7406047"/>
              <a:gd name="connsiteY121" fmla="*/ 2650921 h 6858000"/>
              <a:gd name="connsiteX122" fmla="*/ 2179023 w 7406047"/>
              <a:gd name="connsiteY122" fmla="*/ 2642532 h 6858000"/>
              <a:gd name="connsiteX123" fmla="*/ 2321636 w 7406047"/>
              <a:gd name="connsiteY123" fmla="*/ 2600587 h 6858000"/>
              <a:gd name="connsiteX124" fmla="*/ 2422304 w 7406047"/>
              <a:gd name="connsiteY124" fmla="*/ 2583809 h 6858000"/>
              <a:gd name="connsiteX125" fmla="*/ 2472638 w 7406047"/>
              <a:gd name="connsiteY125" fmla="*/ 2567031 h 6858000"/>
              <a:gd name="connsiteX126" fmla="*/ 2521821 w 7406047"/>
              <a:gd name="connsiteY126" fmla="*/ 2557570 h 6858000"/>
              <a:gd name="connsiteX127" fmla="*/ 2536004 w 7406047"/>
              <a:gd name="connsiteY127" fmla="*/ 2552401 h 6858000"/>
              <a:gd name="connsiteX128" fmla="*/ 2544593 w 7406047"/>
              <a:gd name="connsiteY128" fmla="*/ 2550854 h 6858000"/>
              <a:gd name="connsiteX129" fmla="*/ 2564917 w 7406047"/>
              <a:gd name="connsiteY129" fmla="*/ 2541864 h 6858000"/>
              <a:gd name="connsiteX130" fmla="*/ 2665585 w 7406047"/>
              <a:gd name="connsiteY130" fmla="*/ 2491530 h 6858000"/>
              <a:gd name="connsiteX131" fmla="*/ 2732697 w 7406047"/>
              <a:gd name="connsiteY131" fmla="*/ 2457974 h 6858000"/>
              <a:gd name="connsiteX132" fmla="*/ 2738612 w 7406047"/>
              <a:gd name="connsiteY132" fmla="*/ 2471944 h 6858000"/>
              <a:gd name="connsiteX133" fmla="*/ 2739494 w 7406047"/>
              <a:gd name="connsiteY133" fmla="*/ 2472853 h 6858000"/>
              <a:gd name="connsiteX134" fmla="*/ 2739827 w 7406047"/>
              <a:gd name="connsiteY134" fmla="*/ 2473583 h 6858000"/>
              <a:gd name="connsiteX135" fmla="*/ 2749475 w 7406047"/>
              <a:gd name="connsiteY135" fmla="*/ 2483141 h 6858000"/>
              <a:gd name="connsiteX136" fmla="*/ 2799809 w 7406047"/>
              <a:gd name="connsiteY136" fmla="*/ 2474752 h 6858000"/>
              <a:gd name="connsiteX137" fmla="*/ 2858532 w 7406047"/>
              <a:gd name="connsiteY137" fmla="*/ 2457974 h 6858000"/>
              <a:gd name="connsiteX138" fmla="*/ 2934033 w 7406047"/>
              <a:gd name="connsiteY138" fmla="*/ 2441196 h 6858000"/>
              <a:gd name="connsiteX139" fmla="*/ 2992756 w 7406047"/>
              <a:gd name="connsiteY139" fmla="*/ 2407640 h 6858000"/>
              <a:gd name="connsiteX140" fmla="*/ 3093423 w 7406047"/>
              <a:gd name="connsiteY140" fmla="*/ 2382473 h 6858000"/>
              <a:gd name="connsiteX141" fmla="*/ 3152146 w 7406047"/>
              <a:gd name="connsiteY141" fmla="*/ 2365695 h 6858000"/>
              <a:gd name="connsiteX142" fmla="*/ 3194091 w 7406047"/>
              <a:gd name="connsiteY142" fmla="*/ 2357306 h 6858000"/>
              <a:gd name="connsiteX143" fmla="*/ 3219258 w 7406047"/>
              <a:gd name="connsiteY143" fmla="*/ 2348917 h 6858000"/>
              <a:gd name="connsiteX144" fmla="*/ 3252814 w 7406047"/>
              <a:gd name="connsiteY144" fmla="*/ 2340528 h 6858000"/>
              <a:gd name="connsiteX145" fmla="*/ 3335659 w 7406047"/>
              <a:gd name="connsiteY145" fmla="*/ 2355172 h 6858000"/>
              <a:gd name="connsiteX146" fmla="*/ 3349983 w 7406047"/>
              <a:gd name="connsiteY146" fmla="*/ 2352436 h 6858000"/>
              <a:gd name="connsiteX147" fmla="*/ 3367660 w 7406047"/>
              <a:gd name="connsiteY147" fmla="*/ 2349413 h 6858000"/>
              <a:gd name="connsiteX148" fmla="*/ 3496095 w 7406047"/>
              <a:gd name="connsiteY148" fmla="*/ 2315361 h 6858000"/>
              <a:gd name="connsiteX149" fmla="*/ 3596763 w 7406047"/>
              <a:gd name="connsiteY149" fmla="*/ 2273417 h 6858000"/>
              <a:gd name="connsiteX150" fmla="*/ 3621930 w 7406047"/>
              <a:gd name="connsiteY150" fmla="*/ 2265028 h 6858000"/>
              <a:gd name="connsiteX151" fmla="*/ 3689042 w 7406047"/>
              <a:gd name="connsiteY151" fmla="*/ 2214694 h 6858000"/>
              <a:gd name="connsiteX152" fmla="*/ 3772932 w 7406047"/>
              <a:gd name="connsiteY152" fmla="*/ 2164360 h 6858000"/>
              <a:gd name="connsiteX153" fmla="*/ 3798099 w 7406047"/>
              <a:gd name="connsiteY153" fmla="*/ 2139193 h 6858000"/>
              <a:gd name="connsiteX154" fmla="*/ 3848433 w 7406047"/>
              <a:gd name="connsiteY154" fmla="*/ 2097248 h 6858000"/>
              <a:gd name="connsiteX155" fmla="*/ 3898767 w 7406047"/>
              <a:gd name="connsiteY155" fmla="*/ 2046914 h 6858000"/>
              <a:gd name="connsiteX156" fmla="*/ 3991045 w 7406047"/>
              <a:gd name="connsiteY156" fmla="*/ 1971413 h 6858000"/>
              <a:gd name="connsiteX157" fmla="*/ 4016212 w 7406047"/>
              <a:gd name="connsiteY157" fmla="*/ 1946246 h 6858000"/>
              <a:gd name="connsiteX158" fmla="*/ 3965878 w 7406047"/>
              <a:gd name="connsiteY158" fmla="*/ 1971413 h 6858000"/>
              <a:gd name="connsiteX159" fmla="*/ 3940712 w 7406047"/>
              <a:gd name="connsiteY159" fmla="*/ 1996580 h 6858000"/>
              <a:gd name="connsiteX160" fmla="*/ 3873600 w 7406047"/>
              <a:gd name="connsiteY160" fmla="*/ 2030136 h 6858000"/>
              <a:gd name="connsiteX161" fmla="*/ 3856822 w 7406047"/>
              <a:gd name="connsiteY161" fmla="*/ 1996580 h 6858000"/>
              <a:gd name="connsiteX162" fmla="*/ 3873600 w 7406047"/>
              <a:gd name="connsiteY162" fmla="*/ 1937857 h 6858000"/>
              <a:gd name="connsiteX163" fmla="*/ 3881989 w 7406047"/>
              <a:gd name="connsiteY163" fmla="*/ 1904301 h 6858000"/>
              <a:gd name="connsiteX164" fmla="*/ 3907156 w 7406047"/>
              <a:gd name="connsiteY164" fmla="*/ 1870745 h 6858000"/>
              <a:gd name="connsiteX165" fmla="*/ 3949100 w 7406047"/>
              <a:gd name="connsiteY165" fmla="*/ 1786855 h 6858000"/>
              <a:gd name="connsiteX166" fmla="*/ 3965878 w 7406047"/>
              <a:gd name="connsiteY166" fmla="*/ 1753299 h 6858000"/>
              <a:gd name="connsiteX167" fmla="*/ 3982656 w 7406047"/>
              <a:gd name="connsiteY167" fmla="*/ 1468073 h 6858000"/>
              <a:gd name="connsiteX168" fmla="*/ 4024601 w 7406047"/>
              <a:gd name="connsiteY168" fmla="*/ 1409350 h 6858000"/>
              <a:gd name="connsiteX169" fmla="*/ 4041379 w 7406047"/>
              <a:gd name="connsiteY169" fmla="*/ 1375795 h 6858000"/>
              <a:gd name="connsiteX170" fmla="*/ 4052278 w 7406047"/>
              <a:gd name="connsiteY170" fmla="*/ 1355261 h 6858000"/>
              <a:gd name="connsiteX171" fmla="*/ 4066546 w 7406047"/>
              <a:gd name="connsiteY171" fmla="*/ 1333850 h 6858000"/>
              <a:gd name="connsiteX172" fmla="*/ 4074935 w 7406047"/>
              <a:gd name="connsiteY172" fmla="*/ 1308683 h 6858000"/>
              <a:gd name="connsiteX173" fmla="*/ 4108491 w 7406047"/>
              <a:gd name="connsiteY173" fmla="*/ 1241571 h 6858000"/>
              <a:gd name="connsiteX174" fmla="*/ 4126771 w 7406047"/>
              <a:gd name="connsiteY174" fmla="*/ 1202104 h 6858000"/>
              <a:gd name="connsiteX175" fmla="*/ 4130208 w 7406047"/>
              <a:gd name="connsiteY175" fmla="*/ 1192965 h 6858000"/>
              <a:gd name="connsiteX176" fmla="*/ 4137812 w 7406047"/>
              <a:gd name="connsiteY176" fmla="*/ 1181921 h 6858000"/>
              <a:gd name="connsiteX177" fmla="*/ 4158825 w 7406047"/>
              <a:gd name="connsiteY177" fmla="*/ 1149292 h 6858000"/>
              <a:gd name="connsiteX178" fmla="*/ 4183992 w 7406047"/>
              <a:gd name="connsiteY178" fmla="*/ 1107347 h 6858000"/>
              <a:gd name="connsiteX179" fmla="*/ 4209159 w 7406047"/>
              <a:gd name="connsiteY179" fmla="*/ 1048624 h 6858000"/>
              <a:gd name="connsiteX180" fmla="*/ 4200770 w 7406047"/>
              <a:gd name="connsiteY180" fmla="*/ 964734 h 6858000"/>
              <a:gd name="connsiteX181" fmla="*/ 4133658 w 7406047"/>
              <a:gd name="connsiteY181" fmla="*/ 1006679 h 6858000"/>
              <a:gd name="connsiteX182" fmla="*/ 4112081 w 7406047"/>
              <a:gd name="connsiteY182" fmla="*/ 981098 h 6858000"/>
              <a:gd name="connsiteX183" fmla="*/ 4103929 w 7406047"/>
              <a:gd name="connsiteY183" fmla="*/ 967166 h 6858000"/>
              <a:gd name="connsiteX184" fmla="*/ 4101067 w 7406047"/>
              <a:gd name="connsiteY184" fmla="*/ 946064 h 6858000"/>
              <a:gd name="connsiteX185" fmla="*/ 4091713 w 7406047"/>
              <a:gd name="connsiteY185" fmla="*/ 897622 h 6858000"/>
              <a:gd name="connsiteX186" fmla="*/ 4083324 w 7406047"/>
              <a:gd name="connsiteY186" fmla="*/ 855677 h 6858000"/>
              <a:gd name="connsiteX187" fmla="*/ 3991045 w 7406047"/>
              <a:gd name="connsiteY187" fmla="*/ 880844 h 6858000"/>
              <a:gd name="connsiteX188" fmla="*/ 3965878 w 7406047"/>
              <a:gd name="connsiteY188" fmla="*/ 897622 h 6858000"/>
              <a:gd name="connsiteX189" fmla="*/ 3923934 w 7406047"/>
              <a:gd name="connsiteY189" fmla="*/ 906011 h 6858000"/>
              <a:gd name="connsiteX190" fmla="*/ 3898767 w 7406047"/>
              <a:gd name="connsiteY190" fmla="*/ 914400 h 6858000"/>
              <a:gd name="connsiteX191" fmla="*/ 3873600 w 7406047"/>
              <a:gd name="connsiteY191" fmla="*/ 897622 h 6858000"/>
              <a:gd name="connsiteX192" fmla="*/ 3828149 w 7406047"/>
              <a:gd name="connsiteY192" fmla="*/ 814587 h 6858000"/>
              <a:gd name="connsiteX193" fmla="*/ 3808433 w 7406047"/>
              <a:gd name="connsiteY193" fmla="*/ 798537 h 6858000"/>
              <a:gd name="connsiteX194" fmla="*/ 3808678 w 7406047"/>
              <a:gd name="connsiteY194" fmla="*/ 795728 h 6858000"/>
              <a:gd name="connsiteX195" fmla="*/ 3791066 w 7406047"/>
              <a:gd name="connsiteY195" fmla="*/ 779440 h 6858000"/>
              <a:gd name="connsiteX196" fmla="*/ 3781855 w 7406047"/>
              <a:gd name="connsiteY196" fmla="*/ 772459 h 6858000"/>
              <a:gd name="connsiteX197" fmla="*/ 3781278 w 7406047"/>
              <a:gd name="connsiteY197" fmla="*/ 771481 h 6858000"/>
              <a:gd name="connsiteX198" fmla="*/ 3747765 w 7406047"/>
              <a:gd name="connsiteY198" fmla="*/ 746620 h 6858000"/>
              <a:gd name="connsiteX199" fmla="*/ 3663875 w 7406047"/>
              <a:gd name="connsiteY199" fmla="*/ 687897 h 6858000"/>
              <a:gd name="connsiteX200" fmla="*/ 3622064 w 7406047"/>
              <a:gd name="connsiteY200" fmla="*/ 648835 h 6858000"/>
              <a:gd name="connsiteX201" fmla="*/ 3582425 w 7406047"/>
              <a:gd name="connsiteY201" fmla="*/ 603640 h 6858000"/>
              <a:gd name="connsiteX202" fmla="*/ 3504484 w 7406047"/>
              <a:gd name="connsiteY202" fmla="*/ 511728 h 6858000"/>
              <a:gd name="connsiteX203" fmla="*/ 3479317 w 7406047"/>
              <a:gd name="connsiteY203" fmla="*/ 478172 h 6858000"/>
              <a:gd name="connsiteX204" fmla="*/ 3463518 w 7406047"/>
              <a:gd name="connsiteY204" fmla="*/ 453774 h 6858000"/>
              <a:gd name="connsiteX205" fmla="*/ 3466276 w 7406047"/>
              <a:gd name="connsiteY205" fmla="*/ 455014 h 6858000"/>
              <a:gd name="connsiteX206" fmla="*/ 3437372 w 7406047"/>
              <a:gd name="connsiteY206" fmla="*/ 419450 h 6858000"/>
              <a:gd name="connsiteX207" fmla="*/ 0 w 7406047"/>
              <a:gd name="connsiteY207" fmla="*/ 0 h 6858000"/>
              <a:gd name="connsiteX208" fmla="*/ 7406047 w 7406047"/>
              <a:gd name="connsiteY208" fmla="*/ 0 h 6858000"/>
              <a:gd name="connsiteX209" fmla="*/ 7406047 w 7406047"/>
              <a:gd name="connsiteY209" fmla="*/ 2031080 h 6858000"/>
              <a:gd name="connsiteX210" fmla="*/ 7405401 w 7406047"/>
              <a:gd name="connsiteY210" fmla="*/ 2032016 h 6858000"/>
              <a:gd name="connsiteX211" fmla="*/ 7391797 w 7406047"/>
              <a:gd name="connsiteY211" fmla="*/ 2052290 h 6858000"/>
              <a:gd name="connsiteX212" fmla="*/ 7381170 w 7406047"/>
              <a:gd name="connsiteY212" fmla="*/ 2069802 h 6858000"/>
              <a:gd name="connsiteX213" fmla="*/ 7380994 w 7406047"/>
              <a:gd name="connsiteY213" fmla="*/ 2069409 h 6858000"/>
              <a:gd name="connsiteX214" fmla="*/ 7376165 w 7406047"/>
              <a:gd name="connsiteY214" fmla="*/ 2077507 h 6858000"/>
              <a:gd name="connsiteX215" fmla="*/ 7379387 w 7406047"/>
              <a:gd name="connsiteY215" fmla="*/ 2073920 h 6858000"/>
              <a:gd name="connsiteX216" fmla="*/ 7380183 w 7406047"/>
              <a:gd name="connsiteY216" fmla="*/ 2075695 h 6858000"/>
              <a:gd name="connsiteX217" fmla="*/ 7381447 w 7406047"/>
              <a:gd name="connsiteY217" fmla="*/ 2074645 h 6858000"/>
              <a:gd name="connsiteX218" fmla="*/ 7377051 w 7406047"/>
              <a:gd name="connsiteY218" fmla="*/ 2089845 h 6858000"/>
              <a:gd name="connsiteX219" fmla="*/ 7361439 w 7406047"/>
              <a:gd name="connsiteY219" fmla="*/ 2130687 h 6858000"/>
              <a:gd name="connsiteX220" fmla="*/ 7336039 w 7406047"/>
              <a:gd name="connsiteY220" fmla="*/ 2206887 h 6858000"/>
              <a:gd name="connsiteX221" fmla="*/ 7323339 w 7406047"/>
              <a:gd name="connsiteY221" fmla="*/ 2244987 h 6858000"/>
              <a:gd name="connsiteX222" fmla="*/ 7310639 w 7406047"/>
              <a:gd name="connsiteY222" fmla="*/ 2295787 h 6858000"/>
              <a:gd name="connsiteX223" fmla="*/ 7170939 w 7406047"/>
              <a:gd name="connsiteY223" fmla="*/ 2422787 h 6858000"/>
              <a:gd name="connsiteX224" fmla="*/ 7132839 w 7406047"/>
              <a:gd name="connsiteY224" fmla="*/ 2460887 h 6858000"/>
              <a:gd name="connsiteX225" fmla="*/ 7094739 w 7406047"/>
              <a:gd name="connsiteY225" fmla="*/ 2486287 h 6858000"/>
              <a:gd name="connsiteX226" fmla="*/ 7056639 w 7406047"/>
              <a:gd name="connsiteY226" fmla="*/ 2524387 h 6858000"/>
              <a:gd name="connsiteX227" fmla="*/ 7005839 w 7406047"/>
              <a:gd name="connsiteY227" fmla="*/ 2562487 h 6858000"/>
              <a:gd name="connsiteX228" fmla="*/ 6891539 w 7406047"/>
              <a:gd name="connsiteY228" fmla="*/ 2664087 h 6858000"/>
              <a:gd name="connsiteX229" fmla="*/ 6815339 w 7406047"/>
              <a:gd name="connsiteY229" fmla="*/ 2740287 h 6858000"/>
              <a:gd name="connsiteX230" fmla="*/ 6713739 w 7406047"/>
              <a:gd name="connsiteY230" fmla="*/ 2829187 h 6858000"/>
              <a:gd name="connsiteX231" fmla="*/ 6662939 w 7406047"/>
              <a:gd name="connsiteY231" fmla="*/ 2905387 h 6858000"/>
              <a:gd name="connsiteX232" fmla="*/ 6586739 w 7406047"/>
              <a:gd name="connsiteY232" fmla="*/ 3045087 h 6858000"/>
              <a:gd name="connsiteX233" fmla="*/ 6561339 w 7406047"/>
              <a:gd name="connsiteY233" fmla="*/ 3121287 h 6858000"/>
              <a:gd name="connsiteX234" fmla="*/ 6281939 w 7406047"/>
              <a:gd name="connsiteY234" fmla="*/ 3235587 h 6858000"/>
              <a:gd name="connsiteX235" fmla="*/ 6154939 w 7406047"/>
              <a:gd name="connsiteY235" fmla="*/ 3299087 h 6858000"/>
              <a:gd name="connsiteX236" fmla="*/ 5862839 w 7406047"/>
              <a:gd name="connsiteY236" fmla="*/ 3426087 h 6858000"/>
              <a:gd name="connsiteX237" fmla="*/ 5773939 w 7406047"/>
              <a:gd name="connsiteY237" fmla="*/ 3489587 h 6858000"/>
              <a:gd name="connsiteX238" fmla="*/ 5608839 w 7406047"/>
              <a:gd name="connsiteY238" fmla="*/ 3591187 h 6858000"/>
              <a:gd name="connsiteX239" fmla="*/ 5570739 w 7406047"/>
              <a:gd name="connsiteY239" fmla="*/ 3629287 h 6858000"/>
              <a:gd name="connsiteX240" fmla="*/ 5621539 w 7406047"/>
              <a:gd name="connsiteY240" fmla="*/ 3616587 h 6858000"/>
              <a:gd name="connsiteX241" fmla="*/ 5646437 w 7406047"/>
              <a:gd name="connsiteY241" fmla="*/ 3594915 h 6858000"/>
              <a:gd name="connsiteX242" fmla="*/ 5655077 w 7406047"/>
              <a:gd name="connsiteY242" fmla="*/ 3588137 h 6858000"/>
              <a:gd name="connsiteX243" fmla="*/ 5659639 w 7406047"/>
              <a:gd name="connsiteY243" fmla="*/ 3591187 h 6858000"/>
              <a:gd name="connsiteX244" fmla="*/ 5645232 w 7406047"/>
              <a:gd name="connsiteY244" fmla="*/ 3631092 h 6858000"/>
              <a:gd name="connsiteX245" fmla="*/ 5644569 w 7406047"/>
              <a:gd name="connsiteY245" fmla="*/ 3632075 h 6858000"/>
              <a:gd name="connsiteX246" fmla="*/ 5631609 w 7406047"/>
              <a:gd name="connsiteY246" fmla="*/ 3648842 h 6858000"/>
              <a:gd name="connsiteX247" fmla="*/ 5621539 w 7406047"/>
              <a:gd name="connsiteY247" fmla="*/ 3667387 h 6858000"/>
              <a:gd name="connsiteX248" fmla="*/ 5580215 w 7406047"/>
              <a:gd name="connsiteY248" fmla="*/ 3722486 h 6858000"/>
              <a:gd name="connsiteX249" fmla="*/ 5571084 w 7406047"/>
              <a:gd name="connsiteY249" fmla="*/ 3731040 h 6858000"/>
              <a:gd name="connsiteX250" fmla="*/ 5553610 w 7406047"/>
              <a:gd name="connsiteY250" fmla="*/ 3746122 h 6858000"/>
              <a:gd name="connsiteX251" fmla="*/ 5519939 w 7406047"/>
              <a:gd name="connsiteY251" fmla="*/ 3781687 h 6858000"/>
              <a:gd name="connsiteX252" fmla="*/ 5380239 w 7406047"/>
              <a:gd name="connsiteY252" fmla="*/ 3946787 h 6858000"/>
              <a:gd name="connsiteX253" fmla="*/ 5278639 w 7406047"/>
              <a:gd name="connsiteY253" fmla="*/ 4073787 h 6858000"/>
              <a:gd name="connsiteX254" fmla="*/ 5253239 w 7406047"/>
              <a:gd name="connsiteY254" fmla="*/ 4149987 h 6858000"/>
              <a:gd name="connsiteX255" fmla="*/ 5291339 w 7406047"/>
              <a:gd name="connsiteY255" fmla="*/ 4111887 h 6858000"/>
              <a:gd name="connsiteX256" fmla="*/ 5293800 w 7406047"/>
              <a:gd name="connsiteY256" fmla="*/ 4115435 h 6858000"/>
              <a:gd name="connsiteX257" fmla="*/ 5286305 w 7406047"/>
              <a:gd name="connsiteY257" fmla="*/ 4124456 h 6858000"/>
              <a:gd name="connsiteX258" fmla="*/ 5286167 w 7406047"/>
              <a:gd name="connsiteY258" fmla="*/ 4124617 h 6858000"/>
              <a:gd name="connsiteX259" fmla="*/ 5265939 w 7406047"/>
              <a:gd name="connsiteY259" fmla="*/ 4149987 h 6858000"/>
              <a:gd name="connsiteX260" fmla="*/ 5240539 w 7406047"/>
              <a:gd name="connsiteY260" fmla="*/ 4238887 h 6858000"/>
              <a:gd name="connsiteX261" fmla="*/ 5242178 w 7406047"/>
              <a:gd name="connsiteY261" fmla="*/ 4310625 h 6858000"/>
              <a:gd name="connsiteX262" fmla="*/ 5245512 w 7406047"/>
              <a:gd name="connsiteY262" fmla="*/ 4334935 h 6858000"/>
              <a:gd name="connsiteX263" fmla="*/ 5246288 w 7406047"/>
              <a:gd name="connsiteY263" fmla="*/ 4355213 h 6858000"/>
              <a:gd name="connsiteX264" fmla="*/ 5253239 w 7406047"/>
              <a:gd name="connsiteY264" fmla="*/ 4391287 h 6858000"/>
              <a:gd name="connsiteX265" fmla="*/ 5291339 w 7406047"/>
              <a:gd name="connsiteY265" fmla="*/ 4429387 h 6858000"/>
              <a:gd name="connsiteX266" fmla="*/ 5469139 w 7406047"/>
              <a:gd name="connsiteY266" fmla="*/ 4492887 h 6858000"/>
              <a:gd name="connsiteX267" fmla="*/ 5672339 w 7406047"/>
              <a:gd name="connsiteY267" fmla="*/ 4480187 h 6858000"/>
              <a:gd name="connsiteX268" fmla="*/ 5679574 w 7406047"/>
              <a:gd name="connsiteY268" fmla="*/ 4490078 h 6858000"/>
              <a:gd name="connsiteX269" fmla="*/ 5679252 w 7406047"/>
              <a:gd name="connsiteY269" fmla="*/ 4492407 h 6858000"/>
              <a:gd name="connsiteX270" fmla="*/ 5675466 w 7406047"/>
              <a:gd name="connsiteY270" fmla="*/ 4505860 h 6858000"/>
              <a:gd name="connsiteX271" fmla="*/ 5659639 w 7406047"/>
              <a:gd name="connsiteY271" fmla="*/ 4543687 h 6858000"/>
              <a:gd name="connsiteX272" fmla="*/ 5570739 w 7406047"/>
              <a:gd name="connsiteY272" fmla="*/ 4746887 h 6858000"/>
              <a:gd name="connsiteX273" fmla="*/ 5545339 w 7406047"/>
              <a:gd name="connsiteY273" fmla="*/ 4797687 h 6858000"/>
              <a:gd name="connsiteX274" fmla="*/ 5469139 w 7406047"/>
              <a:gd name="connsiteY274" fmla="*/ 4924687 h 6858000"/>
              <a:gd name="connsiteX275" fmla="*/ 5443739 w 7406047"/>
              <a:gd name="connsiteY275" fmla="*/ 4988187 h 6858000"/>
              <a:gd name="connsiteX276" fmla="*/ 5409038 w 7406047"/>
              <a:gd name="connsiteY276" fmla="*/ 5026526 h 6858000"/>
              <a:gd name="connsiteX277" fmla="*/ 5407035 w 7406047"/>
              <a:gd name="connsiteY277" fmla="*/ 5024342 h 6858000"/>
              <a:gd name="connsiteX278" fmla="*/ 5407032 w 7406047"/>
              <a:gd name="connsiteY278" fmla="*/ 5024169 h 6858000"/>
              <a:gd name="connsiteX279" fmla="*/ 5406559 w 7406047"/>
              <a:gd name="connsiteY279" fmla="*/ 5023822 h 6858000"/>
              <a:gd name="connsiteX280" fmla="*/ 5407035 w 7406047"/>
              <a:gd name="connsiteY280" fmla="*/ 5024342 h 6858000"/>
              <a:gd name="connsiteX281" fmla="*/ 5407253 w 7406047"/>
              <a:gd name="connsiteY281" fmla="*/ 5036879 h 6858000"/>
              <a:gd name="connsiteX282" fmla="*/ 5405639 w 7406047"/>
              <a:gd name="connsiteY282" fmla="*/ 5064387 h 6858000"/>
              <a:gd name="connsiteX283" fmla="*/ 5431039 w 7406047"/>
              <a:gd name="connsiteY283" fmla="*/ 5115187 h 6858000"/>
              <a:gd name="connsiteX284" fmla="*/ 5494539 w 7406047"/>
              <a:gd name="connsiteY284" fmla="*/ 5127887 h 6858000"/>
              <a:gd name="connsiteX285" fmla="*/ 5532639 w 7406047"/>
              <a:gd name="connsiteY285" fmla="*/ 5153287 h 6858000"/>
              <a:gd name="connsiteX286" fmla="*/ 5558039 w 7406047"/>
              <a:gd name="connsiteY286" fmla="*/ 5191387 h 6858000"/>
              <a:gd name="connsiteX287" fmla="*/ 5570739 w 7406047"/>
              <a:gd name="connsiteY287" fmla="*/ 5254887 h 6858000"/>
              <a:gd name="connsiteX288" fmla="*/ 5583439 w 7406047"/>
              <a:gd name="connsiteY288" fmla="*/ 5610487 h 6858000"/>
              <a:gd name="connsiteX289" fmla="*/ 5596139 w 7406047"/>
              <a:gd name="connsiteY289" fmla="*/ 5712087 h 6858000"/>
              <a:gd name="connsiteX290" fmla="*/ 5618219 w 7406047"/>
              <a:gd name="connsiteY290" fmla="*/ 5729375 h 6858000"/>
              <a:gd name="connsiteX291" fmla="*/ 5641858 w 7406047"/>
              <a:gd name="connsiteY291" fmla="*/ 5735971 h 6858000"/>
              <a:gd name="connsiteX292" fmla="*/ 5660152 w 7406047"/>
              <a:gd name="connsiteY292" fmla="*/ 5741253 h 6858000"/>
              <a:gd name="connsiteX293" fmla="*/ 5723139 w 7406047"/>
              <a:gd name="connsiteY293" fmla="*/ 5750187 h 6858000"/>
              <a:gd name="connsiteX294" fmla="*/ 6332739 w 7406047"/>
              <a:gd name="connsiteY294" fmla="*/ 5750187 h 6858000"/>
              <a:gd name="connsiteX295" fmla="*/ 6341999 w 7406047"/>
              <a:gd name="connsiteY295" fmla="*/ 5758521 h 6858000"/>
              <a:gd name="connsiteX296" fmla="*/ 6342973 w 7406047"/>
              <a:gd name="connsiteY296" fmla="*/ 5763145 h 6858000"/>
              <a:gd name="connsiteX297" fmla="*/ 6344487 w 7406047"/>
              <a:gd name="connsiteY297" fmla="*/ 5770846 h 6858000"/>
              <a:gd name="connsiteX298" fmla="*/ 6345439 w 7406047"/>
              <a:gd name="connsiteY298" fmla="*/ 5800987 h 6858000"/>
              <a:gd name="connsiteX299" fmla="*/ 6358139 w 7406047"/>
              <a:gd name="connsiteY299" fmla="*/ 5864487 h 6858000"/>
              <a:gd name="connsiteX300" fmla="*/ 6381490 w 7406047"/>
              <a:gd name="connsiteY300" fmla="*/ 6027927 h 6858000"/>
              <a:gd name="connsiteX301" fmla="*/ 6385352 w 7406047"/>
              <a:gd name="connsiteY301" fmla="*/ 6040201 h 6858000"/>
              <a:gd name="connsiteX302" fmla="*/ 6385891 w 7406047"/>
              <a:gd name="connsiteY302" fmla="*/ 6041992 h 6858000"/>
              <a:gd name="connsiteX303" fmla="*/ 6396239 w 7406047"/>
              <a:gd name="connsiteY303" fmla="*/ 6080387 h 6858000"/>
              <a:gd name="connsiteX304" fmla="*/ 6421639 w 7406047"/>
              <a:gd name="connsiteY304" fmla="*/ 6169287 h 6858000"/>
              <a:gd name="connsiteX305" fmla="*/ 6451395 w 7406047"/>
              <a:gd name="connsiteY305" fmla="*/ 6211440 h 6858000"/>
              <a:gd name="connsiteX306" fmla="*/ 6456349 w 7406047"/>
              <a:gd name="connsiteY306" fmla="*/ 6216439 h 6858000"/>
              <a:gd name="connsiteX307" fmla="*/ 6465643 w 7406047"/>
              <a:gd name="connsiteY307" fmla="*/ 6226987 h 6858000"/>
              <a:gd name="connsiteX308" fmla="*/ 6485139 w 7406047"/>
              <a:gd name="connsiteY308" fmla="*/ 6245487 h 6858000"/>
              <a:gd name="connsiteX309" fmla="*/ 6548639 w 7406047"/>
              <a:gd name="connsiteY309" fmla="*/ 6194687 h 6858000"/>
              <a:gd name="connsiteX310" fmla="*/ 6612139 w 7406047"/>
              <a:gd name="connsiteY310" fmla="*/ 6093087 h 6858000"/>
              <a:gd name="connsiteX311" fmla="*/ 6637539 w 7406047"/>
              <a:gd name="connsiteY311" fmla="*/ 6054987 h 6858000"/>
              <a:gd name="connsiteX312" fmla="*/ 6675639 w 7406047"/>
              <a:gd name="connsiteY312" fmla="*/ 5991487 h 6858000"/>
              <a:gd name="connsiteX313" fmla="*/ 6701039 w 7406047"/>
              <a:gd name="connsiteY313" fmla="*/ 5940687 h 6858000"/>
              <a:gd name="connsiteX314" fmla="*/ 6721317 w 7406047"/>
              <a:gd name="connsiteY314" fmla="*/ 5905200 h 6858000"/>
              <a:gd name="connsiteX315" fmla="*/ 6726603 w 7406047"/>
              <a:gd name="connsiteY315" fmla="*/ 5897722 h 6858000"/>
              <a:gd name="connsiteX316" fmla="*/ 6751839 w 7406047"/>
              <a:gd name="connsiteY316" fmla="*/ 5851787 h 6858000"/>
              <a:gd name="connsiteX317" fmla="*/ 6802639 w 7406047"/>
              <a:gd name="connsiteY317" fmla="*/ 5737487 h 6858000"/>
              <a:gd name="connsiteX318" fmla="*/ 6840739 w 7406047"/>
              <a:gd name="connsiteY318" fmla="*/ 5712087 h 6858000"/>
              <a:gd name="connsiteX319" fmla="*/ 6904239 w 7406047"/>
              <a:gd name="connsiteY319" fmla="*/ 5775587 h 6858000"/>
              <a:gd name="connsiteX320" fmla="*/ 6942339 w 7406047"/>
              <a:gd name="connsiteY320" fmla="*/ 5800987 h 6858000"/>
              <a:gd name="connsiteX321" fmla="*/ 6971570 w 7406047"/>
              <a:gd name="connsiteY321" fmla="*/ 5798005 h 6858000"/>
              <a:gd name="connsiteX322" fmla="*/ 6981828 w 7406047"/>
              <a:gd name="connsiteY322" fmla="*/ 5794063 h 6858000"/>
              <a:gd name="connsiteX323" fmla="*/ 7000003 w 7406047"/>
              <a:gd name="connsiteY323" fmla="*/ 5790876 h 6858000"/>
              <a:gd name="connsiteX324" fmla="*/ 7056639 w 7406047"/>
              <a:gd name="connsiteY324" fmla="*/ 5762887 h 6858000"/>
              <a:gd name="connsiteX325" fmla="*/ 7183639 w 7406047"/>
              <a:gd name="connsiteY325" fmla="*/ 5572387 h 6858000"/>
              <a:gd name="connsiteX326" fmla="*/ 7221739 w 7406047"/>
              <a:gd name="connsiteY326" fmla="*/ 5496187 h 6858000"/>
              <a:gd name="connsiteX327" fmla="*/ 7285239 w 7406047"/>
              <a:gd name="connsiteY327" fmla="*/ 5394587 h 6858000"/>
              <a:gd name="connsiteX328" fmla="*/ 7310639 w 7406047"/>
              <a:gd name="connsiteY328" fmla="*/ 5318387 h 6858000"/>
              <a:gd name="connsiteX329" fmla="*/ 7361439 w 7406047"/>
              <a:gd name="connsiteY329" fmla="*/ 5229487 h 6858000"/>
              <a:gd name="connsiteX330" fmla="*/ 7399539 w 7406047"/>
              <a:gd name="connsiteY330" fmla="*/ 5127887 h 6858000"/>
              <a:gd name="connsiteX331" fmla="*/ 7406047 w 7406047"/>
              <a:gd name="connsiteY331" fmla="*/ 5111437 h 6858000"/>
              <a:gd name="connsiteX332" fmla="*/ 7406047 w 7406047"/>
              <a:gd name="connsiteY332" fmla="*/ 6858000 h 6858000"/>
              <a:gd name="connsiteX333" fmla="*/ 5673745 w 7406047"/>
              <a:gd name="connsiteY333" fmla="*/ 6858000 h 6858000"/>
              <a:gd name="connsiteX334" fmla="*/ 5666492 w 7406047"/>
              <a:gd name="connsiteY334" fmla="*/ 6855967 h 6858000"/>
              <a:gd name="connsiteX335" fmla="*/ 5597126 w 7406047"/>
              <a:gd name="connsiteY335" fmla="*/ 6838502 h 6858000"/>
              <a:gd name="connsiteX336" fmla="*/ 5443291 w 7406047"/>
              <a:gd name="connsiteY336" fmla="*/ 6824159 h 6858000"/>
              <a:gd name="connsiteX337" fmla="*/ 5313874 w 7406047"/>
              <a:gd name="connsiteY337" fmla="*/ 6795317 h 6858000"/>
              <a:gd name="connsiteX338" fmla="*/ 5210707 w 7406047"/>
              <a:gd name="connsiteY338" fmla="*/ 6777310 h 6858000"/>
              <a:gd name="connsiteX339" fmla="*/ 5093957 w 7406047"/>
              <a:gd name="connsiteY339" fmla="*/ 6747553 h 6858000"/>
              <a:gd name="connsiteX340" fmla="*/ 5029706 w 7406047"/>
              <a:gd name="connsiteY340" fmla="*/ 6739465 h 6858000"/>
              <a:gd name="connsiteX341" fmla="*/ 4977207 w 7406047"/>
              <a:gd name="connsiteY341" fmla="*/ 6717795 h 6858000"/>
              <a:gd name="connsiteX342" fmla="*/ 4859541 w 7406047"/>
              <a:gd name="connsiteY342" fmla="*/ 6675370 h 6858000"/>
              <a:gd name="connsiteX343" fmla="*/ 4120279 w 7406047"/>
              <a:gd name="connsiteY343" fmla="*/ 6665158 h 6858000"/>
              <a:gd name="connsiteX344" fmla="*/ 3989946 w 7406047"/>
              <a:gd name="connsiteY344" fmla="*/ 6623649 h 6858000"/>
              <a:gd name="connsiteX345" fmla="*/ 3685024 w 7406047"/>
              <a:gd name="connsiteY345" fmla="*/ 6632963 h 6858000"/>
              <a:gd name="connsiteX346" fmla="*/ 3619858 w 7406047"/>
              <a:gd name="connsiteY346" fmla="*/ 6612209 h 6858000"/>
              <a:gd name="connsiteX347" fmla="*/ 3601695 w 7406047"/>
              <a:gd name="connsiteY347" fmla="*/ 6537123 h 6858000"/>
              <a:gd name="connsiteX348" fmla="*/ 3579870 w 7406047"/>
              <a:gd name="connsiteY348" fmla="*/ 6411370 h 6858000"/>
              <a:gd name="connsiteX349" fmla="*/ 3521875 w 7406047"/>
              <a:gd name="connsiteY349" fmla="*/ 6313698 h 6858000"/>
              <a:gd name="connsiteX350" fmla="*/ 3346369 w 7406047"/>
              <a:gd name="connsiteY350" fmla="*/ 6351854 h 6858000"/>
              <a:gd name="connsiteX351" fmla="*/ 3157281 w 7406047"/>
              <a:gd name="connsiteY351" fmla="*/ 6378260 h 6858000"/>
              <a:gd name="connsiteX352" fmla="*/ 3194366 w 7406047"/>
              <a:gd name="connsiteY352" fmla="*/ 6362845 h 6858000"/>
              <a:gd name="connsiteX353" fmla="*/ 3254953 w 7406047"/>
              <a:gd name="connsiteY353" fmla="*/ 6320265 h 6858000"/>
              <a:gd name="connsiteX354" fmla="*/ 3467543 w 7406047"/>
              <a:gd name="connsiteY354" fmla="*/ 6266694 h 6858000"/>
              <a:gd name="connsiteX355" fmla="*/ 3593297 w 7406047"/>
              <a:gd name="connsiteY355" fmla="*/ 6244868 h 6858000"/>
              <a:gd name="connsiteX356" fmla="*/ 3692800 w 7406047"/>
              <a:gd name="connsiteY356" fmla="*/ 6212207 h 6858000"/>
              <a:gd name="connsiteX357" fmla="*/ 3793220 w 7406047"/>
              <a:gd name="connsiteY357" fmla="*/ 6192213 h 6858000"/>
              <a:gd name="connsiteX358" fmla="*/ 3880973 w 7406047"/>
              <a:gd name="connsiteY358" fmla="*/ 6173135 h 6858000"/>
              <a:gd name="connsiteX359" fmla="*/ 3981392 w 7406047"/>
              <a:gd name="connsiteY359" fmla="*/ 6153141 h 6858000"/>
              <a:gd name="connsiteX360" fmla="*/ 4107146 w 7406047"/>
              <a:gd name="connsiteY360" fmla="*/ 6131315 h 6858000"/>
              <a:gd name="connsiteX361" fmla="*/ 4153234 w 7406047"/>
              <a:gd name="connsiteY361" fmla="*/ 6064316 h 6858000"/>
              <a:gd name="connsiteX362" fmla="*/ 4135987 w 7406047"/>
              <a:gd name="connsiteY362" fmla="*/ 6001898 h 6858000"/>
              <a:gd name="connsiteX363" fmla="*/ 4117825 w 7406047"/>
              <a:gd name="connsiteY363" fmla="*/ 5926812 h 6858000"/>
              <a:gd name="connsiteX364" fmla="*/ 4101495 w 7406047"/>
              <a:gd name="connsiteY364" fmla="*/ 5877060 h 6858000"/>
              <a:gd name="connsiteX365" fmla="*/ 3326064 w 7406047"/>
              <a:gd name="connsiteY365" fmla="*/ 5894929 h 6858000"/>
              <a:gd name="connsiteX366" fmla="*/ 3045560 w 7406047"/>
              <a:gd name="connsiteY366" fmla="*/ 5889745 h 6858000"/>
              <a:gd name="connsiteX367" fmla="*/ 2972306 w 7406047"/>
              <a:gd name="connsiteY367" fmla="*/ 5933241 h 6858000"/>
              <a:gd name="connsiteX368" fmla="*/ 2885469 w 7406047"/>
              <a:gd name="connsiteY368" fmla="*/ 5964986 h 6858000"/>
              <a:gd name="connsiteX369" fmla="*/ 2811299 w 7406047"/>
              <a:gd name="connsiteY369" fmla="*/ 5995815 h 6858000"/>
              <a:gd name="connsiteX370" fmla="*/ 2331788 w 7406047"/>
              <a:gd name="connsiteY370" fmla="*/ 6055953 h 6858000"/>
              <a:gd name="connsiteX371" fmla="*/ 2126369 w 7406047"/>
              <a:gd name="connsiteY371" fmla="*/ 6032607 h 6858000"/>
              <a:gd name="connsiteX372" fmla="*/ 2049452 w 7406047"/>
              <a:gd name="connsiteY372" fmla="*/ 6025435 h 6858000"/>
              <a:gd name="connsiteX373" fmla="*/ 1984285 w 7406047"/>
              <a:gd name="connsiteY373" fmla="*/ 6004681 h 6858000"/>
              <a:gd name="connsiteX374" fmla="*/ 1903704 w 7406047"/>
              <a:gd name="connsiteY374" fmla="*/ 5946842 h 6858000"/>
              <a:gd name="connsiteX375" fmla="*/ 1867535 w 7406047"/>
              <a:gd name="connsiteY375" fmla="*/ 5974923 h 6858000"/>
              <a:gd name="connsiteX376" fmla="*/ 1573604 w 7406047"/>
              <a:gd name="connsiteY376" fmla="*/ 6136241 h 6858000"/>
              <a:gd name="connsiteX377" fmla="*/ 1394188 w 7406047"/>
              <a:gd name="connsiteY377" fmla="*/ 6225909 h 6858000"/>
              <a:gd name="connsiteX378" fmla="*/ 1403472 w 7406047"/>
              <a:gd name="connsiteY378" fmla="*/ 6218799 h 6858000"/>
              <a:gd name="connsiteX379" fmla="*/ 1410291 w 7406047"/>
              <a:gd name="connsiteY379" fmla="*/ 6214395 h 6858000"/>
              <a:gd name="connsiteX380" fmla="*/ 1409323 w 7406047"/>
              <a:gd name="connsiteY380" fmla="*/ 6214317 h 6858000"/>
              <a:gd name="connsiteX381" fmla="*/ 1403472 w 7406047"/>
              <a:gd name="connsiteY381" fmla="*/ 6218799 h 6858000"/>
              <a:gd name="connsiteX382" fmla="*/ 1382981 w 7406047"/>
              <a:gd name="connsiteY382" fmla="*/ 6232030 h 6858000"/>
              <a:gd name="connsiteX383" fmla="*/ 1279672 w 7406047"/>
              <a:gd name="connsiteY383" fmla="*/ 6297559 h 6858000"/>
              <a:gd name="connsiteX384" fmla="*/ 1048160 w 7406047"/>
              <a:gd name="connsiteY384" fmla="*/ 6441630 h 6858000"/>
              <a:gd name="connsiteX385" fmla="*/ 962083 w 7406047"/>
              <a:gd name="connsiteY385" fmla="*/ 6307789 h 6858000"/>
              <a:gd name="connsiteX386" fmla="*/ 912331 w 7406047"/>
              <a:gd name="connsiteY386" fmla="*/ 6324120 h 6858000"/>
              <a:gd name="connsiteX387" fmla="*/ 739574 w 7406047"/>
              <a:gd name="connsiteY387" fmla="*/ 6400277 h 6858000"/>
              <a:gd name="connsiteX388" fmla="*/ 640070 w 7406047"/>
              <a:gd name="connsiteY388" fmla="*/ 6432938 h 6858000"/>
              <a:gd name="connsiteX389" fmla="*/ 330724 w 7406047"/>
              <a:gd name="connsiteY389" fmla="*/ 6557171 h 6858000"/>
              <a:gd name="connsiteX390" fmla="*/ 10543 w 7406047"/>
              <a:gd name="connsiteY390" fmla="*/ 6707653 h 6858000"/>
              <a:gd name="connsiteX391" fmla="*/ 0 w 7406047"/>
              <a:gd name="connsiteY391" fmla="*/ 67119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</a:cxnLst>
            <a:rect l="l" t="t" r="r" b="b"/>
            <a:pathLst>
              <a:path w="7406047" h="6858000">
                <a:moveTo>
                  <a:pt x="3806488" y="796954"/>
                </a:moveTo>
                <a:lnTo>
                  <a:pt x="3808433" y="798537"/>
                </a:lnTo>
                <a:lnTo>
                  <a:pt x="3808402" y="798890"/>
                </a:lnTo>
                <a:close/>
                <a:moveTo>
                  <a:pt x="3456184" y="451545"/>
                </a:moveTo>
                <a:lnTo>
                  <a:pt x="3456636" y="451667"/>
                </a:lnTo>
                <a:lnTo>
                  <a:pt x="3456955" y="452559"/>
                </a:lnTo>
                <a:close/>
                <a:moveTo>
                  <a:pt x="3437372" y="419450"/>
                </a:moveTo>
                <a:cubicBezTo>
                  <a:pt x="3409335" y="419155"/>
                  <a:pt x="3387671" y="418892"/>
                  <a:pt x="3370260" y="427839"/>
                </a:cubicBezTo>
                <a:cubicBezTo>
                  <a:pt x="3352848" y="432178"/>
                  <a:pt x="3347765" y="440087"/>
                  <a:pt x="3344334" y="449248"/>
                </a:cubicBezTo>
                <a:lnTo>
                  <a:pt x="3343682" y="451038"/>
                </a:lnTo>
                <a:lnTo>
                  <a:pt x="3328315" y="478172"/>
                </a:lnTo>
                <a:cubicBezTo>
                  <a:pt x="3311536" y="487083"/>
                  <a:pt x="3294225" y="490701"/>
                  <a:pt x="3277981" y="503339"/>
                </a:cubicBezTo>
                <a:cubicBezTo>
                  <a:pt x="3258756" y="509919"/>
                  <a:pt x="3241039" y="525726"/>
                  <a:pt x="3227647" y="536895"/>
                </a:cubicBezTo>
                <a:cubicBezTo>
                  <a:pt x="3209657" y="548240"/>
                  <a:pt x="3192980" y="561635"/>
                  <a:pt x="3177313" y="570451"/>
                </a:cubicBezTo>
                <a:cubicBezTo>
                  <a:pt x="3165367" y="577776"/>
                  <a:pt x="3154846" y="584259"/>
                  <a:pt x="3143757" y="587229"/>
                </a:cubicBezTo>
                <a:cubicBezTo>
                  <a:pt x="3136523" y="590694"/>
                  <a:pt x="3125948" y="591122"/>
                  <a:pt x="3118590" y="595618"/>
                </a:cubicBezTo>
                <a:cubicBezTo>
                  <a:pt x="3097546" y="603793"/>
                  <a:pt x="3086181" y="619704"/>
                  <a:pt x="3068256" y="629174"/>
                </a:cubicBezTo>
                <a:cubicBezTo>
                  <a:pt x="3060946" y="632361"/>
                  <a:pt x="3048401" y="633852"/>
                  <a:pt x="3043089" y="637563"/>
                </a:cubicBezTo>
                <a:cubicBezTo>
                  <a:pt x="3029755" y="648748"/>
                  <a:pt x="3011495" y="653222"/>
                  <a:pt x="3001145" y="662730"/>
                </a:cubicBezTo>
                <a:cubicBezTo>
                  <a:pt x="2993934" y="667928"/>
                  <a:pt x="2981943" y="665490"/>
                  <a:pt x="2975978" y="671119"/>
                </a:cubicBezTo>
                <a:cubicBezTo>
                  <a:pt x="2940507" y="688597"/>
                  <a:pt x="2958962" y="695746"/>
                  <a:pt x="2900477" y="704675"/>
                </a:cubicBezTo>
                <a:cubicBezTo>
                  <a:pt x="2689595" y="712450"/>
                  <a:pt x="2919574" y="661058"/>
                  <a:pt x="2707530" y="721453"/>
                </a:cubicBezTo>
                <a:cubicBezTo>
                  <a:pt x="2687605" y="722568"/>
                  <a:pt x="2660817" y="727386"/>
                  <a:pt x="2640418" y="729842"/>
                </a:cubicBezTo>
                <a:lnTo>
                  <a:pt x="2602909" y="718535"/>
                </a:lnTo>
                <a:lnTo>
                  <a:pt x="2586695" y="701574"/>
                </a:lnTo>
                <a:cubicBezTo>
                  <a:pt x="2579597" y="689533"/>
                  <a:pt x="2577823" y="678527"/>
                  <a:pt x="2564917" y="679508"/>
                </a:cubicBezTo>
                <a:cubicBezTo>
                  <a:pt x="2544351" y="676876"/>
                  <a:pt x="2505383" y="722891"/>
                  <a:pt x="2489416" y="746620"/>
                </a:cubicBezTo>
                <a:cubicBezTo>
                  <a:pt x="2471953" y="763582"/>
                  <a:pt x="2459101" y="795684"/>
                  <a:pt x="2439082" y="822121"/>
                </a:cubicBezTo>
                <a:cubicBezTo>
                  <a:pt x="2433611" y="832039"/>
                  <a:pt x="2425163" y="840510"/>
                  <a:pt x="2422304" y="847288"/>
                </a:cubicBezTo>
                <a:cubicBezTo>
                  <a:pt x="2426662" y="855925"/>
                  <a:pt x="2429496" y="869961"/>
                  <a:pt x="2439082" y="872455"/>
                </a:cubicBezTo>
                <a:cubicBezTo>
                  <a:pt x="2461420" y="878726"/>
                  <a:pt x="2494302" y="864160"/>
                  <a:pt x="2514583" y="880844"/>
                </a:cubicBezTo>
                <a:cubicBezTo>
                  <a:pt x="2526722" y="890893"/>
                  <a:pt x="2502621" y="909532"/>
                  <a:pt x="2497805" y="922789"/>
                </a:cubicBezTo>
                <a:cubicBezTo>
                  <a:pt x="2481970" y="952361"/>
                  <a:pt x="2479889" y="947838"/>
                  <a:pt x="2455860" y="973123"/>
                </a:cubicBezTo>
                <a:cubicBezTo>
                  <a:pt x="2448536" y="983485"/>
                  <a:pt x="2440679" y="995511"/>
                  <a:pt x="2430693" y="1006679"/>
                </a:cubicBezTo>
                <a:cubicBezTo>
                  <a:pt x="2430189" y="1015389"/>
                  <a:pt x="2427547" y="1024031"/>
                  <a:pt x="2422304" y="1031846"/>
                </a:cubicBezTo>
                <a:cubicBezTo>
                  <a:pt x="2415650" y="1042470"/>
                  <a:pt x="2377690" y="1099570"/>
                  <a:pt x="2363581" y="1115736"/>
                </a:cubicBezTo>
                <a:cubicBezTo>
                  <a:pt x="2351176" y="1127000"/>
                  <a:pt x="2337643" y="1141642"/>
                  <a:pt x="2321636" y="1157681"/>
                </a:cubicBezTo>
                <a:cubicBezTo>
                  <a:pt x="2298240" y="1177105"/>
                  <a:pt x="2301225" y="1179248"/>
                  <a:pt x="2303322" y="1180707"/>
                </a:cubicBezTo>
                <a:lnTo>
                  <a:pt x="2302790" y="1182862"/>
                </a:lnTo>
                <a:lnTo>
                  <a:pt x="2300721" y="1185479"/>
                </a:lnTo>
                <a:cubicBezTo>
                  <a:pt x="2299030" y="1186699"/>
                  <a:pt x="2297320" y="1185645"/>
                  <a:pt x="2279691" y="1199626"/>
                </a:cubicBezTo>
                <a:cubicBezTo>
                  <a:pt x="2254692" y="1229016"/>
                  <a:pt x="2229671" y="1283244"/>
                  <a:pt x="2204190" y="1308683"/>
                </a:cubicBezTo>
                <a:cubicBezTo>
                  <a:pt x="2196028" y="1314184"/>
                  <a:pt x="2189507" y="1314938"/>
                  <a:pt x="2179023" y="1325461"/>
                </a:cubicBezTo>
                <a:cubicBezTo>
                  <a:pt x="2181793" y="1312315"/>
                  <a:pt x="2188860" y="1291841"/>
                  <a:pt x="2195801" y="1275127"/>
                </a:cubicBezTo>
                <a:cubicBezTo>
                  <a:pt x="2202442" y="1266563"/>
                  <a:pt x="2222147" y="1256545"/>
                  <a:pt x="2220968" y="1241571"/>
                </a:cubicBezTo>
                <a:cubicBezTo>
                  <a:pt x="2224981" y="1232497"/>
                  <a:pt x="2208942" y="1224837"/>
                  <a:pt x="2204190" y="1216404"/>
                </a:cubicBezTo>
                <a:cubicBezTo>
                  <a:pt x="2195622" y="1218061"/>
                  <a:pt x="2187655" y="1218876"/>
                  <a:pt x="2179023" y="1224793"/>
                </a:cubicBezTo>
                <a:cubicBezTo>
                  <a:pt x="2165701" y="1232506"/>
                  <a:pt x="2149006" y="1242038"/>
                  <a:pt x="2137078" y="1249960"/>
                </a:cubicBezTo>
                <a:cubicBezTo>
                  <a:pt x="2128873" y="1255634"/>
                  <a:pt x="2122818" y="1263907"/>
                  <a:pt x="2111912" y="1266738"/>
                </a:cubicBezTo>
                <a:cubicBezTo>
                  <a:pt x="2105076" y="1269943"/>
                  <a:pt x="2094644" y="1273157"/>
                  <a:pt x="2086745" y="1275127"/>
                </a:cubicBezTo>
                <a:cubicBezTo>
                  <a:pt x="2074885" y="1285029"/>
                  <a:pt x="2068290" y="1293632"/>
                  <a:pt x="2053189" y="1300294"/>
                </a:cubicBezTo>
                <a:cubicBezTo>
                  <a:pt x="2045152" y="1304450"/>
                  <a:pt x="2025831" y="1326552"/>
                  <a:pt x="2019633" y="1317072"/>
                </a:cubicBezTo>
                <a:cubicBezTo>
                  <a:pt x="2007776" y="1290019"/>
                  <a:pt x="2013421" y="1262455"/>
                  <a:pt x="2011244" y="1233182"/>
                </a:cubicBezTo>
                <a:cubicBezTo>
                  <a:pt x="2007113" y="1240974"/>
                  <a:pt x="1998146" y="1254974"/>
                  <a:pt x="1994466" y="1266738"/>
                </a:cubicBezTo>
                <a:cubicBezTo>
                  <a:pt x="1987137" y="1279095"/>
                  <a:pt x="1984274" y="1296045"/>
                  <a:pt x="1977688" y="1308683"/>
                </a:cubicBezTo>
                <a:cubicBezTo>
                  <a:pt x="1972489" y="1317988"/>
                  <a:pt x="1967284" y="1323663"/>
                  <a:pt x="1960910" y="1333850"/>
                </a:cubicBezTo>
                <a:cubicBezTo>
                  <a:pt x="1951641" y="1347867"/>
                  <a:pt x="1946791" y="1358232"/>
                  <a:pt x="1935743" y="1375795"/>
                </a:cubicBezTo>
                <a:cubicBezTo>
                  <a:pt x="1927899" y="1383426"/>
                  <a:pt x="1922465" y="1390974"/>
                  <a:pt x="1918965" y="1400961"/>
                </a:cubicBezTo>
                <a:cubicBezTo>
                  <a:pt x="1907290" y="1422169"/>
                  <a:pt x="1898307" y="1439814"/>
                  <a:pt x="1885409" y="1459684"/>
                </a:cubicBezTo>
                <a:cubicBezTo>
                  <a:pt x="1857565" y="1480049"/>
                  <a:pt x="1841193" y="1509569"/>
                  <a:pt x="1809908" y="1535185"/>
                </a:cubicBezTo>
                <a:cubicBezTo>
                  <a:pt x="1797715" y="1547382"/>
                  <a:pt x="1787810" y="1557591"/>
                  <a:pt x="1779694" y="1566230"/>
                </a:cubicBezTo>
                <a:lnTo>
                  <a:pt x="1779338" y="1566625"/>
                </a:lnTo>
                <a:lnTo>
                  <a:pt x="1778714" y="1567267"/>
                </a:lnTo>
                <a:lnTo>
                  <a:pt x="1776191" y="1570120"/>
                </a:lnTo>
                <a:lnTo>
                  <a:pt x="1760214" y="1587861"/>
                </a:lnTo>
                <a:cubicBezTo>
                  <a:pt x="1729989" y="1623388"/>
                  <a:pt x="1746181" y="1617545"/>
                  <a:pt x="1700851" y="1661020"/>
                </a:cubicBezTo>
                <a:cubicBezTo>
                  <a:pt x="1694453" y="1652869"/>
                  <a:pt x="1694374" y="1641025"/>
                  <a:pt x="1684073" y="1635853"/>
                </a:cubicBezTo>
                <a:cubicBezTo>
                  <a:pt x="1649590" y="1617672"/>
                  <a:pt x="1616467" y="1620743"/>
                  <a:pt x="1583405" y="1644242"/>
                </a:cubicBezTo>
                <a:cubicBezTo>
                  <a:pt x="1576733" y="1647801"/>
                  <a:pt x="1568678" y="1652726"/>
                  <a:pt x="1560349" y="1658112"/>
                </a:cubicBezTo>
                <a:lnTo>
                  <a:pt x="1546829" y="1667216"/>
                </a:lnTo>
                <a:lnTo>
                  <a:pt x="1535647" y="1674747"/>
                </a:lnTo>
                <a:cubicBezTo>
                  <a:pt x="1520108" y="1685551"/>
                  <a:pt x="1507904" y="1694576"/>
                  <a:pt x="1507904" y="1694576"/>
                </a:cubicBezTo>
                <a:cubicBezTo>
                  <a:pt x="1500256" y="1711410"/>
                  <a:pt x="1494123" y="1724903"/>
                  <a:pt x="1491126" y="1744910"/>
                </a:cubicBezTo>
                <a:cubicBezTo>
                  <a:pt x="1487436" y="1757929"/>
                  <a:pt x="1476974" y="1774204"/>
                  <a:pt x="1474348" y="1786855"/>
                </a:cubicBezTo>
                <a:cubicBezTo>
                  <a:pt x="1468959" y="1800630"/>
                  <a:pt x="1467389" y="1815033"/>
                  <a:pt x="1465959" y="1828800"/>
                </a:cubicBezTo>
                <a:cubicBezTo>
                  <a:pt x="1454164" y="1863993"/>
                  <a:pt x="1447374" y="1896675"/>
                  <a:pt x="1432403" y="1929468"/>
                </a:cubicBezTo>
                <a:cubicBezTo>
                  <a:pt x="1426181" y="1941250"/>
                  <a:pt x="1419458" y="1954847"/>
                  <a:pt x="1415625" y="1971413"/>
                </a:cubicBezTo>
                <a:cubicBezTo>
                  <a:pt x="1409581" y="1988034"/>
                  <a:pt x="1398847" y="2021747"/>
                  <a:pt x="1398847" y="2021747"/>
                </a:cubicBezTo>
                <a:cubicBezTo>
                  <a:pt x="1402650" y="2041800"/>
                  <a:pt x="1391412" y="2070041"/>
                  <a:pt x="1407236" y="2080470"/>
                </a:cubicBezTo>
                <a:cubicBezTo>
                  <a:pt x="1412437" y="2084260"/>
                  <a:pt x="1417505" y="2086726"/>
                  <a:pt x="1422427" y="2088088"/>
                </a:cubicBezTo>
                <a:lnTo>
                  <a:pt x="1422977" y="2088127"/>
                </a:lnTo>
                <a:lnTo>
                  <a:pt x="1424114" y="2088680"/>
                </a:lnTo>
                <a:cubicBezTo>
                  <a:pt x="1461669" y="2099361"/>
                  <a:pt x="1486477" y="2054361"/>
                  <a:pt x="1499515" y="2030136"/>
                </a:cubicBezTo>
                <a:cubicBezTo>
                  <a:pt x="1504092" y="2038956"/>
                  <a:pt x="1504581" y="2045735"/>
                  <a:pt x="1507904" y="2055303"/>
                </a:cubicBezTo>
                <a:cubicBezTo>
                  <a:pt x="1509640" y="2066760"/>
                  <a:pt x="1510659" y="2078131"/>
                  <a:pt x="1512832" y="2089341"/>
                </a:cubicBezTo>
                <a:lnTo>
                  <a:pt x="1513022" y="2089873"/>
                </a:lnTo>
                <a:lnTo>
                  <a:pt x="1513067" y="2090177"/>
                </a:lnTo>
                <a:cubicBezTo>
                  <a:pt x="1514874" y="2101665"/>
                  <a:pt x="1517755" y="2112714"/>
                  <a:pt x="1524682" y="2122415"/>
                </a:cubicBezTo>
                <a:cubicBezTo>
                  <a:pt x="1526131" y="2124203"/>
                  <a:pt x="1528154" y="2124574"/>
                  <a:pt x="1530574" y="2124123"/>
                </a:cubicBezTo>
                <a:lnTo>
                  <a:pt x="1537332" y="2121494"/>
                </a:lnTo>
                <a:lnTo>
                  <a:pt x="1538956" y="2121376"/>
                </a:lnTo>
                <a:cubicBezTo>
                  <a:pt x="1544737" y="2118704"/>
                  <a:pt x="1551353" y="2114980"/>
                  <a:pt x="1558238" y="2114026"/>
                </a:cubicBezTo>
                <a:cubicBezTo>
                  <a:pt x="1556147" y="2145606"/>
                  <a:pt x="1547507" y="2180346"/>
                  <a:pt x="1549849" y="2206305"/>
                </a:cubicBezTo>
                <a:cubicBezTo>
                  <a:pt x="1546709" y="2217965"/>
                  <a:pt x="1538422" y="2229754"/>
                  <a:pt x="1533071" y="2248250"/>
                </a:cubicBezTo>
                <a:cubicBezTo>
                  <a:pt x="1529057" y="2257953"/>
                  <a:pt x="1527485" y="2263883"/>
                  <a:pt x="1526883" y="2267837"/>
                </a:cubicBezTo>
                <a:lnTo>
                  <a:pt x="1526632" y="2273126"/>
                </a:lnTo>
                <a:lnTo>
                  <a:pt x="1522815" y="2278966"/>
                </a:lnTo>
                <a:cubicBezTo>
                  <a:pt x="1520068" y="2282561"/>
                  <a:pt x="1515519" y="2288379"/>
                  <a:pt x="1507904" y="2298583"/>
                </a:cubicBezTo>
                <a:cubicBezTo>
                  <a:pt x="1496849" y="2296343"/>
                  <a:pt x="1485113" y="2288980"/>
                  <a:pt x="1474348" y="2290195"/>
                </a:cubicBezTo>
                <a:cubicBezTo>
                  <a:pt x="1437897" y="2290251"/>
                  <a:pt x="1430232" y="2329601"/>
                  <a:pt x="1407236" y="2340528"/>
                </a:cubicBezTo>
                <a:cubicBezTo>
                  <a:pt x="1397442" y="2347078"/>
                  <a:pt x="1386326" y="2346258"/>
                  <a:pt x="1373680" y="2348917"/>
                </a:cubicBezTo>
                <a:cubicBezTo>
                  <a:pt x="1363423" y="2361876"/>
                  <a:pt x="1341733" y="2362570"/>
                  <a:pt x="1323346" y="2382473"/>
                </a:cubicBezTo>
                <a:cubicBezTo>
                  <a:pt x="1312439" y="2391424"/>
                  <a:pt x="1304789" y="2390959"/>
                  <a:pt x="1298179" y="2399251"/>
                </a:cubicBezTo>
                <a:cubicBezTo>
                  <a:pt x="1299513" y="2410461"/>
                  <a:pt x="1297545" y="2424938"/>
                  <a:pt x="1306568" y="2432807"/>
                </a:cubicBezTo>
                <a:cubicBezTo>
                  <a:pt x="1314577" y="2443201"/>
                  <a:pt x="1333739" y="2439484"/>
                  <a:pt x="1348513" y="2441196"/>
                </a:cubicBezTo>
                <a:cubicBezTo>
                  <a:pt x="1377181" y="2448745"/>
                  <a:pt x="1384809" y="2456284"/>
                  <a:pt x="1415625" y="2474752"/>
                </a:cubicBezTo>
                <a:cubicBezTo>
                  <a:pt x="1409270" y="2525713"/>
                  <a:pt x="1379560" y="2572968"/>
                  <a:pt x="1407236" y="2608976"/>
                </a:cubicBezTo>
                <a:cubicBezTo>
                  <a:pt x="1414729" y="2630824"/>
                  <a:pt x="1445280" y="2606322"/>
                  <a:pt x="1465959" y="2600587"/>
                </a:cubicBezTo>
                <a:cubicBezTo>
                  <a:pt x="1479896" y="2599489"/>
                  <a:pt x="1490936" y="2589956"/>
                  <a:pt x="1507904" y="2583809"/>
                </a:cubicBezTo>
                <a:cubicBezTo>
                  <a:pt x="1566351" y="2563170"/>
                  <a:pt x="1532445" y="2581766"/>
                  <a:pt x="1583405" y="2550253"/>
                </a:cubicBezTo>
                <a:cubicBezTo>
                  <a:pt x="1583856" y="2553015"/>
                  <a:pt x="1584711" y="2557587"/>
                  <a:pt x="1585976" y="2563012"/>
                </a:cubicBezTo>
                <a:lnTo>
                  <a:pt x="1590127" y="2577759"/>
                </a:lnTo>
                <a:lnTo>
                  <a:pt x="1591166" y="2582562"/>
                </a:lnTo>
                <a:cubicBezTo>
                  <a:pt x="1594397" y="2595096"/>
                  <a:pt x="1599236" y="2606647"/>
                  <a:pt x="1608572" y="2608976"/>
                </a:cubicBezTo>
                <a:cubicBezTo>
                  <a:pt x="1628253" y="2616667"/>
                  <a:pt x="1645168" y="2611264"/>
                  <a:pt x="1667295" y="2617365"/>
                </a:cubicBezTo>
                <a:cubicBezTo>
                  <a:pt x="1675047" y="2617427"/>
                  <a:pt x="1683376" y="2615249"/>
                  <a:pt x="1691969" y="2612237"/>
                </a:cubicBezTo>
                <a:lnTo>
                  <a:pt x="1711705" y="2604622"/>
                </a:lnTo>
                <a:lnTo>
                  <a:pt x="1717199" y="2603045"/>
                </a:lnTo>
                <a:cubicBezTo>
                  <a:pt x="1735407" y="2598329"/>
                  <a:pt x="1753757" y="2595589"/>
                  <a:pt x="1767963" y="2600587"/>
                </a:cubicBezTo>
                <a:cubicBezTo>
                  <a:pt x="1773733" y="2604789"/>
                  <a:pt x="1783936" y="2613418"/>
                  <a:pt x="1793130" y="2617365"/>
                </a:cubicBezTo>
                <a:cubicBezTo>
                  <a:pt x="1801160" y="2625323"/>
                  <a:pt x="1807557" y="2638743"/>
                  <a:pt x="1818297" y="2642532"/>
                </a:cubicBezTo>
                <a:cubicBezTo>
                  <a:pt x="1838309" y="2654287"/>
                  <a:pt x="1872963" y="2646319"/>
                  <a:pt x="1893798" y="2650921"/>
                </a:cubicBezTo>
                <a:cubicBezTo>
                  <a:pt x="1968133" y="2652350"/>
                  <a:pt x="2083704" y="2649197"/>
                  <a:pt x="2179023" y="2642532"/>
                </a:cubicBezTo>
                <a:cubicBezTo>
                  <a:pt x="2230594" y="2642467"/>
                  <a:pt x="2281350" y="2615139"/>
                  <a:pt x="2321636" y="2600587"/>
                </a:cubicBezTo>
                <a:cubicBezTo>
                  <a:pt x="2350090" y="2601134"/>
                  <a:pt x="2397287" y="2585791"/>
                  <a:pt x="2422304" y="2583809"/>
                </a:cubicBezTo>
                <a:cubicBezTo>
                  <a:pt x="2441418" y="2575461"/>
                  <a:pt x="2455027" y="2571743"/>
                  <a:pt x="2472638" y="2567031"/>
                </a:cubicBezTo>
                <a:cubicBezTo>
                  <a:pt x="2489786" y="2562587"/>
                  <a:pt x="2506311" y="2560599"/>
                  <a:pt x="2521821" y="2557570"/>
                </a:cubicBezTo>
                <a:lnTo>
                  <a:pt x="2536004" y="2552401"/>
                </a:lnTo>
                <a:lnTo>
                  <a:pt x="2544593" y="2550854"/>
                </a:lnTo>
                <a:cubicBezTo>
                  <a:pt x="2552118" y="2548877"/>
                  <a:pt x="2559041" y="2546120"/>
                  <a:pt x="2564917" y="2541864"/>
                </a:cubicBezTo>
                <a:cubicBezTo>
                  <a:pt x="2624302" y="2511930"/>
                  <a:pt x="2569809" y="2539787"/>
                  <a:pt x="2665585" y="2491530"/>
                </a:cubicBezTo>
                <a:cubicBezTo>
                  <a:pt x="2688216" y="2480881"/>
                  <a:pt x="2732698" y="2457974"/>
                  <a:pt x="2732697" y="2457974"/>
                </a:cubicBezTo>
                <a:cubicBezTo>
                  <a:pt x="2734446" y="2462156"/>
                  <a:pt x="2736117" y="2467281"/>
                  <a:pt x="2738612" y="2471944"/>
                </a:cubicBezTo>
                <a:lnTo>
                  <a:pt x="2739494" y="2472853"/>
                </a:lnTo>
                <a:lnTo>
                  <a:pt x="2739827" y="2473583"/>
                </a:lnTo>
                <a:cubicBezTo>
                  <a:pt x="2742110" y="2478817"/>
                  <a:pt x="2744813" y="2483044"/>
                  <a:pt x="2749475" y="2483141"/>
                </a:cubicBezTo>
                <a:cubicBezTo>
                  <a:pt x="2770013" y="2485896"/>
                  <a:pt x="2782671" y="2482315"/>
                  <a:pt x="2799809" y="2474752"/>
                </a:cubicBezTo>
                <a:cubicBezTo>
                  <a:pt x="2824280" y="2471811"/>
                  <a:pt x="2838830" y="2465798"/>
                  <a:pt x="2858532" y="2457974"/>
                </a:cubicBezTo>
                <a:cubicBezTo>
                  <a:pt x="2888036" y="2456709"/>
                  <a:pt x="2914767" y="2449666"/>
                  <a:pt x="2934033" y="2441196"/>
                </a:cubicBezTo>
                <a:cubicBezTo>
                  <a:pt x="2950062" y="2432914"/>
                  <a:pt x="2971299" y="2415869"/>
                  <a:pt x="2992756" y="2407640"/>
                </a:cubicBezTo>
                <a:cubicBezTo>
                  <a:pt x="3030683" y="2390672"/>
                  <a:pt x="3052531" y="2390699"/>
                  <a:pt x="3093423" y="2382473"/>
                </a:cubicBezTo>
                <a:cubicBezTo>
                  <a:pt x="3114422" y="2372447"/>
                  <a:pt x="3133653" y="2370977"/>
                  <a:pt x="3152146" y="2365695"/>
                </a:cubicBezTo>
                <a:cubicBezTo>
                  <a:pt x="3164285" y="2365291"/>
                  <a:pt x="3179004" y="2359367"/>
                  <a:pt x="3194091" y="2357306"/>
                </a:cubicBezTo>
                <a:cubicBezTo>
                  <a:pt x="3203816" y="2357533"/>
                  <a:pt x="3211411" y="2348998"/>
                  <a:pt x="3219258" y="2348917"/>
                </a:cubicBezTo>
                <a:cubicBezTo>
                  <a:pt x="3231454" y="2346586"/>
                  <a:pt x="3241791" y="2343121"/>
                  <a:pt x="3252814" y="2340528"/>
                </a:cubicBezTo>
                <a:cubicBezTo>
                  <a:pt x="3297516" y="2352802"/>
                  <a:pt x="3310122" y="2358525"/>
                  <a:pt x="3335659" y="2355172"/>
                </a:cubicBezTo>
                <a:lnTo>
                  <a:pt x="3349983" y="2352436"/>
                </a:lnTo>
                <a:lnTo>
                  <a:pt x="3367660" y="2349413"/>
                </a:lnTo>
                <a:cubicBezTo>
                  <a:pt x="3393573" y="2343817"/>
                  <a:pt x="3430710" y="2332965"/>
                  <a:pt x="3496095" y="2315361"/>
                </a:cubicBezTo>
                <a:cubicBezTo>
                  <a:pt x="3525995" y="2302106"/>
                  <a:pt x="3572183" y="2285236"/>
                  <a:pt x="3596763" y="2273417"/>
                </a:cubicBezTo>
                <a:cubicBezTo>
                  <a:pt x="3608421" y="2269039"/>
                  <a:pt x="3610230" y="2271582"/>
                  <a:pt x="3621930" y="2265028"/>
                </a:cubicBezTo>
                <a:cubicBezTo>
                  <a:pt x="3641938" y="2249240"/>
                  <a:pt x="3664716" y="2229747"/>
                  <a:pt x="3689042" y="2214694"/>
                </a:cubicBezTo>
                <a:cubicBezTo>
                  <a:pt x="3726026" y="2195794"/>
                  <a:pt x="3733392" y="2193536"/>
                  <a:pt x="3772932" y="2164360"/>
                </a:cubicBezTo>
                <a:cubicBezTo>
                  <a:pt x="3784175" y="2158230"/>
                  <a:pt x="3789572" y="2146905"/>
                  <a:pt x="3798099" y="2139193"/>
                </a:cubicBezTo>
                <a:cubicBezTo>
                  <a:pt x="3814258" y="2130579"/>
                  <a:pt x="3833722" y="2113621"/>
                  <a:pt x="3848433" y="2097248"/>
                </a:cubicBezTo>
                <a:cubicBezTo>
                  <a:pt x="3871050" y="2077024"/>
                  <a:pt x="3877289" y="2061654"/>
                  <a:pt x="3898767" y="2046914"/>
                </a:cubicBezTo>
                <a:cubicBezTo>
                  <a:pt x="3929625" y="2020194"/>
                  <a:pt x="3958135" y="2006358"/>
                  <a:pt x="3991045" y="1971413"/>
                </a:cubicBezTo>
                <a:cubicBezTo>
                  <a:pt x="3998629" y="1965593"/>
                  <a:pt x="4029889" y="1947927"/>
                  <a:pt x="4016212" y="1946246"/>
                </a:cubicBezTo>
                <a:cubicBezTo>
                  <a:pt x="3992976" y="1946506"/>
                  <a:pt x="3981925" y="1962283"/>
                  <a:pt x="3965878" y="1971413"/>
                </a:cubicBezTo>
                <a:cubicBezTo>
                  <a:pt x="3957162" y="1978987"/>
                  <a:pt x="3951058" y="1986210"/>
                  <a:pt x="3940712" y="1996580"/>
                </a:cubicBezTo>
                <a:cubicBezTo>
                  <a:pt x="3909303" y="2021483"/>
                  <a:pt x="3903958" y="2019471"/>
                  <a:pt x="3873600" y="2030136"/>
                </a:cubicBezTo>
                <a:cubicBezTo>
                  <a:pt x="3867836" y="2017222"/>
                  <a:pt x="3857361" y="2011300"/>
                  <a:pt x="3856822" y="1996580"/>
                </a:cubicBezTo>
                <a:cubicBezTo>
                  <a:pt x="3857920" y="1973153"/>
                  <a:pt x="3873502" y="1956522"/>
                  <a:pt x="3873600" y="1937857"/>
                </a:cubicBezTo>
                <a:cubicBezTo>
                  <a:pt x="3878341" y="1929315"/>
                  <a:pt x="3878659" y="1912737"/>
                  <a:pt x="3881989" y="1904301"/>
                </a:cubicBezTo>
                <a:cubicBezTo>
                  <a:pt x="3889425" y="1887937"/>
                  <a:pt x="3899957" y="1884644"/>
                  <a:pt x="3907156" y="1870745"/>
                </a:cubicBezTo>
                <a:cubicBezTo>
                  <a:pt x="3931051" y="1842848"/>
                  <a:pt x="3934686" y="1818335"/>
                  <a:pt x="3949100" y="1786855"/>
                </a:cubicBezTo>
                <a:cubicBezTo>
                  <a:pt x="3949821" y="1777489"/>
                  <a:pt x="3963976" y="1765369"/>
                  <a:pt x="3965878" y="1753299"/>
                </a:cubicBezTo>
                <a:cubicBezTo>
                  <a:pt x="3974503" y="1659653"/>
                  <a:pt x="3977283" y="1556210"/>
                  <a:pt x="3982656" y="1468073"/>
                </a:cubicBezTo>
                <a:cubicBezTo>
                  <a:pt x="3988327" y="1434504"/>
                  <a:pt x="4009629" y="1437739"/>
                  <a:pt x="4024601" y="1409350"/>
                </a:cubicBezTo>
                <a:cubicBezTo>
                  <a:pt x="4032701" y="1400201"/>
                  <a:pt x="4034188" y="1386822"/>
                  <a:pt x="4041379" y="1375795"/>
                </a:cubicBezTo>
                <a:lnTo>
                  <a:pt x="4052278" y="1355261"/>
                </a:lnTo>
                <a:lnTo>
                  <a:pt x="4066546" y="1333850"/>
                </a:lnTo>
                <a:cubicBezTo>
                  <a:pt x="4070880" y="1324291"/>
                  <a:pt x="4072050" y="1314795"/>
                  <a:pt x="4074935" y="1308683"/>
                </a:cubicBezTo>
                <a:cubicBezTo>
                  <a:pt x="4089285" y="1286033"/>
                  <a:pt x="4094320" y="1260752"/>
                  <a:pt x="4108491" y="1241571"/>
                </a:cubicBezTo>
                <a:cubicBezTo>
                  <a:pt x="4116940" y="1224123"/>
                  <a:pt x="4122810" y="1211338"/>
                  <a:pt x="4126771" y="1202104"/>
                </a:cubicBezTo>
                <a:lnTo>
                  <a:pt x="4130208" y="1192965"/>
                </a:lnTo>
                <a:lnTo>
                  <a:pt x="4137812" y="1181921"/>
                </a:lnTo>
                <a:cubicBezTo>
                  <a:pt x="4142945" y="1174174"/>
                  <a:pt x="4149783" y="1163602"/>
                  <a:pt x="4158825" y="1149292"/>
                </a:cubicBezTo>
                <a:cubicBezTo>
                  <a:pt x="4169926" y="1137239"/>
                  <a:pt x="4176433" y="1122149"/>
                  <a:pt x="4183992" y="1107347"/>
                </a:cubicBezTo>
                <a:cubicBezTo>
                  <a:pt x="4201658" y="1076640"/>
                  <a:pt x="4199435" y="1078196"/>
                  <a:pt x="4209159" y="1048624"/>
                </a:cubicBezTo>
                <a:cubicBezTo>
                  <a:pt x="4211092" y="1016520"/>
                  <a:pt x="4219448" y="994589"/>
                  <a:pt x="4200770" y="964734"/>
                </a:cubicBezTo>
                <a:cubicBezTo>
                  <a:pt x="4178792" y="931203"/>
                  <a:pt x="4134614" y="1005458"/>
                  <a:pt x="4133658" y="1006679"/>
                </a:cubicBezTo>
                <a:cubicBezTo>
                  <a:pt x="4123421" y="994422"/>
                  <a:pt x="4116682" y="986874"/>
                  <a:pt x="4112081" y="981098"/>
                </a:cubicBezTo>
                <a:lnTo>
                  <a:pt x="4103929" y="967166"/>
                </a:lnTo>
                <a:lnTo>
                  <a:pt x="4101067" y="946064"/>
                </a:lnTo>
                <a:cubicBezTo>
                  <a:pt x="4099599" y="935311"/>
                  <a:pt x="4097073" y="920178"/>
                  <a:pt x="4091713" y="897622"/>
                </a:cubicBezTo>
                <a:cubicBezTo>
                  <a:pt x="4085975" y="882666"/>
                  <a:pt x="4086756" y="870855"/>
                  <a:pt x="4083324" y="855677"/>
                </a:cubicBezTo>
                <a:cubicBezTo>
                  <a:pt x="4046598" y="869770"/>
                  <a:pt x="4018111" y="868983"/>
                  <a:pt x="3991045" y="880844"/>
                </a:cubicBezTo>
                <a:cubicBezTo>
                  <a:pt x="3979416" y="884488"/>
                  <a:pt x="3973402" y="896403"/>
                  <a:pt x="3965878" y="897622"/>
                </a:cubicBezTo>
                <a:cubicBezTo>
                  <a:pt x="3949106" y="902873"/>
                  <a:pt x="3937068" y="902518"/>
                  <a:pt x="3923934" y="906011"/>
                </a:cubicBezTo>
                <a:cubicBezTo>
                  <a:pt x="3915330" y="909051"/>
                  <a:pt x="3907434" y="911363"/>
                  <a:pt x="3898767" y="914400"/>
                </a:cubicBezTo>
                <a:cubicBezTo>
                  <a:pt x="3891337" y="906613"/>
                  <a:pt x="3879555" y="907405"/>
                  <a:pt x="3873600" y="897622"/>
                </a:cubicBezTo>
                <a:cubicBezTo>
                  <a:pt x="3857580" y="881617"/>
                  <a:pt x="3846744" y="839533"/>
                  <a:pt x="3828149" y="814587"/>
                </a:cubicBezTo>
                <a:lnTo>
                  <a:pt x="3808433" y="798537"/>
                </a:lnTo>
                <a:lnTo>
                  <a:pt x="3808678" y="795728"/>
                </a:lnTo>
                <a:cubicBezTo>
                  <a:pt x="3806233" y="792557"/>
                  <a:pt x="3800790" y="787376"/>
                  <a:pt x="3791066" y="779440"/>
                </a:cubicBezTo>
                <a:lnTo>
                  <a:pt x="3781855" y="772459"/>
                </a:lnTo>
                <a:lnTo>
                  <a:pt x="3781278" y="771481"/>
                </a:lnTo>
                <a:cubicBezTo>
                  <a:pt x="3783904" y="763392"/>
                  <a:pt x="3845713" y="794368"/>
                  <a:pt x="3747765" y="746620"/>
                </a:cubicBezTo>
                <a:cubicBezTo>
                  <a:pt x="3667055" y="677103"/>
                  <a:pt x="3761349" y="748403"/>
                  <a:pt x="3663875" y="687897"/>
                </a:cubicBezTo>
                <a:lnTo>
                  <a:pt x="3622064" y="648835"/>
                </a:lnTo>
                <a:lnTo>
                  <a:pt x="3582425" y="603640"/>
                </a:lnTo>
                <a:cubicBezTo>
                  <a:pt x="3555365" y="571182"/>
                  <a:pt x="3528889" y="537449"/>
                  <a:pt x="3504484" y="511728"/>
                </a:cubicBezTo>
                <a:cubicBezTo>
                  <a:pt x="3496403" y="501140"/>
                  <a:pt x="3487113" y="491935"/>
                  <a:pt x="3479317" y="478172"/>
                </a:cubicBezTo>
                <a:lnTo>
                  <a:pt x="3463518" y="453774"/>
                </a:lnTo>
                <a:lnTo>
                  <a:pt x="3466276" y="455014"/>
                </a:lnTo>
                <a:cubicBezTo>
                  <a:pt x="3468937" y="455360"/>
                  <a:pt x="3465099" y="449200"/>
                  <a:pt x="3437372" y="419450"/>
                </a:cubicBezTo>
                <a:close/>
                <a:moveTo>
                  <a:pt x="0" y="0"/>
                </a:moveTo>
                <a:lnTo>
                  <a:pt x="7406047" y="0"/>
                </a:lnTo>
                <a:lnTo>
                  <a:pt x="7406047" y="2031080"/>
                </a:lnTo>
                <a:lnTo>
                  <a:pt x="7405401" y="2032016"/>
                </a:lnTo>
                <a:cubicBezTo>
                  <a:pt x="7399924" y="2040053"/>
                  <a:pt x="7395435" y="2046747"/>
                  <a:pt x="7391797" y="2052290"/>
                </a:cubicBezTo>
                <a:lnTo>
                  <a:pt x="7381170" y="2069802"/>
                </a:lnTo>
                <a:lnTo>
                  <a:pt x="7380994" y="2069409"/>
                </a:lnTo>
                <a:cubicBezTo>
                  <a:pt x="7379006" y="2070895"/>
                  <a:pt x="7375556" y="2077136"/>
                  <a:pt x="7376165" y="2077507"/>
                </a:cubicBezTo>
                <a:lnTo>
                  <a:pt x="7379387" y="2073920"/>
                </a:lnTo>
                <a:lnTo>
                  <a:pt x="7380183" y="2075695"/>
                </a:lnTo>
                <a:lnTo>
                  <a:pt x="7381447" y="2074645"/>
                </a:lnTo>
                <a:lnTo>
                  <a:pt x="7377051" y="2089845"/>
                </a:lnTo>
                <a:cubicBezTo>
                  <a:pt x="7373823" y="2099171"/>
                  <a:pt x="7368849" y="2112342"/>
                  <a:pt x="7361439" y="2130687"/>
                </a:cubicBezTo>
                <a:cubicBezTo>
                  <a:pt x="7345006" y="2156671"/>
                  <a:pt x="7338169" y="2178202"/>
                  <a:pt x="7336039" y="2206887"/>
                </a:cubicBezTo>
                <a:cubicBezTo>
                  <a:pt x="7331119" y="2219767"/>
                  <a:pt x="7326896" y="2228858"/>
                  <a:pt x="7323339" y="2244987"/>
                </a:cubicBezTo>
                <a:cubicBezTo>
                  <a:pt x="7315929" y="2261187"/>
                  <a:pt x="7322044" y="2282146"/>
                  <a:pt x="7310639" y="2295787"/>
                </a:cubicBezTo>
                <a:cubicBezTo>
                  <a:pt x="7248554" y="2385978"/>
                  <a:pt x="7233365" y="2367461"/>
                  <a:pt x="7170939" y="2422787"/>
                </a:cubicBezTo>
                <a:cubicBezTo>
                  <a:pt x="7155937" y="2434589"/>
                  <a:pt x="7147852" y="2448676"/>
                  <a:pt x="7132839" y="2460887"/>
                </a:cubicBezTo>
                <a:cubicBezTo>
                  <a:pt x="7119633" y="2474635"/>
                  <a:pt x="7106799" y="2476695"/>
                  <a:pt x="7094739" y="2486287"/>
                </a:cubicBezTo>
                <a:cubicBezTo>
                  <a:pt x="7082734" y="2494466"/>
                  <a:pt x="7072303" y="2509495"/>
                  <a:pt x="7056639" y="2524387"/>
                </a:cubicBezTo>
                <a:cubicBezTo>
                  <a:pt x="7035516" y="2535259"/>
                  <a:pt x="7022047" y="2553202"/>
                  <a:pt x="7005839" y="2562487"/>
                </a:cubicBezTo>
                <a:cubicBezTo>
                  <a:pt x="6961634" y="2587312"/>
                  <a:pt x="6920596" y="2625122"/>
                  <a:pt x="6891539" y="2664087"/>
                </a:cubicBezTo>
                <a:cubicBezTo>
                  <a:pt x="6858590" y="2680308"/>
                  <a:pt x="6845777" y="2714703"/>
                  <a:pt x="6815339" y="2740287"/>
                </a:cubicBezTo>
                <a:cubicBezTo>
                  <a:pt x="6785215" y="2774978"/>
                  <a:pt x="6732609" y="2801355"/>
                  <a:pt x="6713739" y="2829187"/>
                </a:cubicBezTo>
                <a:cubicBezTo>
                  <a:pt x="6692269" y="2851648"/>
                  <a:pt x="6673188" y="2877448"/>
                  <a:pt x="6662939" y="2905387"/>
                </a:cubicBezTo>
                <a:cubicBezTo>
                  <a:pt x="6633677" y="2945047"/>
                  <a:pt x="6596719" y="2998801"/>
                  <a:pt x="6586739" y="3045087"/>
                </a:cubicBezTo>
                <a:cubicBezTo>
                  <a:pt x="6574849" y="3072074"/>
                  <a:pt x="6582987" y="3104020"/>
                  <a:pt x="6561339" y="3121287"/>
                </a:cubicBezTo>
                <a:cubicBezTo>
                  <a:pt x="6476905" y="3157780"/>
                  <a:pt x="6379329" y="3167099"/>
                  <a:pt x="6281939" y="3235587"/>
                </a:cubicBezTo>
                <a:cubicBezTo>
                  <a:pt x="6249934" y="3247098"/>
                  <a:pt x="6204076" y="3271569"/>
                  <a:pt x="6154939" y="3299087"/>
                </a:cubicBezTo>
                <a:cubicBezTo>
                  <a:pt x="5921317" y="3399187"/>
                  <a:pt x="6125435" y="3197647"/>
                  <a:pt x="5862839" y="3426087"/>
                </a:cubicBezTo>
                <a:cubicBezTo>
                  <a:pt x="5834849" y="3443250"/>
                  <a:pt x="5799685" y="3467732"/>
                  <a:pt x="5773939" y="3489587"/>
                </a:cubicBezTo>
                <a:cubicBezTo>
                  <a:pt x="5728992" y="3525785"/>
                  <a:pt x="5646668" y="3529674"/>
                  <a:pt x="5608839" y="3591187"/>
                </a:cubicBezTo>
                <a:cubicBezTo>
                  <a:pt x="5597253" y="3599728"/>
                  <a:pt x="5561143" y="3609138"/>
                  <a:pt x="5570739" y="3629287"/>
                </a:cubicBezTo>
                <a:cubicBezTo>
                  <a:pt x="5575431" y="3646727"/>
                  <a:pt x="5605861" y="3618689"/>
                  <a:pt x="5621539" y="3616587"/>
                </a:cubicBezTo>
                <a:cubicBezTo>
                  <a:pt x="5628369" y="3612998"/>
                  <a:pt x="5638378" y="3602461"/>
                  <a:pt x="5646437" y="3594915"/>
                </a:cubicBezTo>
                <a:lnTo>
                  <a:pt x="5655077" y="3588137"/>
                </a:lnTo>
                <a:lnTo>
                  <a:pt x="5659639" y="3591187"/>
                </a:lnTo>
                <a:cubicBezTo>
                  <a:pt x="5660918" y="3603290"/>
                  <a:pt x="5653849" y="3617492"/>
                  <a:pt x="5645232" y="3631092"/>
                </a:cubicBezTo>
                <a:lnTo>
                  <a:pt x="5644569" y="3632075"/>
                </a:lnTo>
                <a:lnTo>
                  <a:pt x="5631609" y="3648842"/>
                </a:lnTo>
                <a:cubicBezTo>
                  <a:pt x="5627076" y="3655098"/>
                  <a:pt x="5623308" y="3661286"/>
                  <a:pt x="5621539" y="3667387"/>
                </a:cubicBezTo>
                <a:cubicBezTo>
                  <a:pt x="5604622" y="3696438"/>
                  <a:pt x="5593998" y="3709120"/>
                  <a:pt x="5580215" y="3722486"/>
                </a:cubicBezTo>
                <a:lnTo>
                  <a:pt x="5571084" y="3731040"/>
                </a:lnTo>
                <a:lnTo>
                  <a:pt x="5553610" y="3746122"/>
                </a:lnTo>
                <a:cubicBezTo>
                  <a:pt x="5543938" y="3755005"/>
                  <a:pt x="5532925" y="3766129"/>
                  <a:pt x="5519939" y="3781687"/>
                </a:cubicBezTo>
                <a:cubicBezTo>
                  <a:pt x="5485904" y="3824043"/>
                  <a:pt x="5429673" y="3889819"/>
                  <a:pt x="5380239" y="3946787"/>
                </a:cubicBezTo>
                <a:cubicBezTo>
                  <a:pt x="5331941" y="3993957"/>
                  <a:pt x="5303192" y="4012286"/>
                  <a:pt x="5278639" y="4073787"/>
                </a:cubicBezTo>
                <a:cubicBezTo>
                  <a:pt x="5271648" y="4097360"/>
                  <a:pt x="5229834" y="4163503"/>
                  <a:pt x="5253239" y="4149987"/>
                </a:cubicBezTo>
                <a:cubicBezTo>
                  <a:pt x="5266076" y="4140613"/>
                  <a:pt x="5274978" y="4107679"/>
                  <a:pt x="5291339" y="4111887"/>
                </a:cubicBezTo>
                <a:cubicBezTo>
                  <a:pt x="5294692" y="4111677"/>
                  <a:pt x="5295124" y="4113042"/>
                  <a:pt x="5293800" y="4115435"/>
                </a:cubicBezTo>
                <a:lnTo>
                  <a:pt x="5286305" y="4124456"/>
                </a:lnTo>
                <a:lnTo>
                  <a:pt x="5286167" y="4124617"/>
                </a:lnTo>
                <a:cubicBezTo>
                  <a:pt x="5278409" y="4132659"/>
                  <a:pt x="5268141" y="4142808"/>
                  <a:pt x="5265939" y="4149987"/>
                </a:cubicBezTo>
                <a:cubicBezTo>
                  <a:pt x="5253172" y="4165788"/>
                  <a:pt x="5246032" y="4223631"/>
                  <a:pt x="5240539" y="4238887"/>
                </a:cubicBezTo>
                <a:cubicBezTo>
                  <a:pt x="5241492" y="4260739"/>
                  <a:pt x="5241050" y="4284939"/>
                  <a:pt x="5242178" y="4310625"/>
                </a:cubicBezTo>
                <a:lnTo>
                  <a:pt x="5245512" y="4334935"/>
                </a:lnTo>
                <a:lnTo>
                  <a:pt x="5246288" y="4355213"/>
                </a:lnTo>
                <a:cubicBezTo>
                  <a:pt x="5247429" y="4367297"/>
                  <a:pt x="5249494" y="4379266"/>
                  <a:pt x="5253239" y="4391287"/>
                </a:cubicBezTo>
                <a:cubicBezTo>
                  <a:pt x="5256447" y="4412341"/>
                  <a:pt x="5275282" y="4419028"/>
                  <a:pt x="5291339" y="4429387"/>
                </a:cubicBezTo>
                <a:cubicBezTo>
                  <a:pt x="5380329" y="4485494"/>
                  <a:pt x="5378982" y="4479680"/>
                  <a:pt x="5469139" y="4492887"/>
                </a:cubicBezTo>
                <a:cubicBezTo>
                  <a:pt x="5544034" y="4495980"/>
                  <a:pt x="5601722" y="4472601"/>
                  <a:pt x="5672339" y="4480187"/>
                </a:cubicBezTo>
                <a:cubicBezTo>
                  <a:pt x="5676767" y="4481923"/>
                  <a:pt x="5678964" y="4485444"/>
                  <a:pt x="5679574" y="4490078"/>
                </a:cubicBezTo>
                <a:lnTo>
                  <a:pt x="5679252" y="4492407"/>
                </a:lnTo>
                <a:lnTo>
                  <a:pt x="5675466" y="4505860"/>
                </a:lnTo>
                <a:cubicBezTo>
                  <a:pt x="5669973" y="4518220"/>
                  <a:pt x="5661321" y="4532607"/>
                  <a:pt x="5659639" y="4543687"/>
                </a:cubicBezTo>
                <a:cubicBezTo>
                  <a:pt x="5637164" y="4605408"/>
                  <a:pt x="5606787" y="4682339"/>
                  <a:pt x="5570739" y="4746887"/>
                </a:cubicBezTo>
                <a:cubicBezTo>
                  <a:pt x="5559255" y="4764777"/>
                  <a:pt x="5554935" y="4780589"/>
                  <a:pt x="5545339" y="4797687"/>
                </a:cubicBezTo>
                <a:cubicBezTo>
                  <a:pt x="5525176" y="4847548"/>
                  <a:pt x="5492750" y="4877494"/>
                  <a:pt x="5469139" y="4924687"/>
                </a:cubicBezTo>
                <a:cubicBezTo>
                  <a:pt x="5461058" y="4942820"/>
                  <a:pt x="5454954" y="4964625"/>
                  <a:pt x="5443739" y="4988187"/>
                </a:cubicBezTo>
                <a:cubicBezTo>
                  <a:pt x="5422623" y="5022239"/>
                  <a:pt x="5413106" y="5027774"/>
                  <a:pt x="5409038" y="5026526"/>
                </a:cubicBezTo>
                <a:lnTo>
                  <a:pt x="5407035" y="5024342"/>
                </a:lnTo>
                <a:lnTo>
                  <a:pt x="5407032" y="5024169"/>
                </a:lnTo>
                <a:cubicBezTo>
                  <a:pt x="5406578" y="5019555"/>
                  <a:pt x="5405813" y="5021586"/>
                  <a:pt x="5406559" y="5023822"/>
                </a:cubicBezTo>
                <a:lnTo>
                  <a:pt x="5407035" y="5024342"/>
                </a:lnTo>
                <a:lnTo>
                  <a:pt x="5407253" y="5036879"/>
                </a:lnTo>
                <a:cubicBezTo>
                  <a:pt x="5407096" y="5043314"/>
                  <a:pt x="5406634" y="5052215"/>
                  <a:pt x="5405639" y="5064387"/>
                </a:cubicBezTo>
                <a:cubicBezTo>
                  <a:pt x="5412875" y="5082811"/>
                  <a:pt x="5412864" y="5101613"/>
                  <a:pt x="5431039" y="5115187"/>
                </a:cubicBezTo>
                <a:cubicBezTo>
                  <a:pt x="5454232" y="5130766"/>
                  <a:pt x="5472957" y="5124697"/>
                  <a:pt x="5494539" y="5127887"/>
                </a:cubicBezTo>
                <a:cubicBezTo>
                  <a:pt x="5508532" y="5133065"/>
                  <a:pt x="5521430" y="5143295"/>
                  <a:pt x="5532639" y="5153287"/>
                </a:cubicBezTo>
                <a:cubicBezTo>
                  <a:pt x="5538226" y="5165540"/>
                  <a:pt x="5553990" y="5178126"/>
                  <a:pt x="5558039" y="5191387"/>
                </a:cubicBezTo>
                <a:cubicBezTo>
                  <a:pt x="5560328" y="5211923"/>
                  <a:pt x="5569306" y="5231579"/>
                  <a:pt x="5570739" y="5254887"/>
                </a:cubicBezTo>
                <a:cubicBezTo>
                  <a:pt x="5581831" y="5377524"/>
                  <a:pt x="5561176" y="5523101"/>
                  <a:pt x="5583439" y="5610487"/>
                </a:cubicBezTo>
                <a:cubicBezTo>
                  <a:pt x="5579693" y="5640354"/>
                  <a:pt x="5576377" y="5680434"/>
                  <a:pt x="5596139" y="5712087"/>
                </a:cubicBezTo>
                <a:cubicBezTo>
                  <a:pt x="5598581" y="5719024"/>
                  <a:pt x="5606902" y="5724709"/>
                  <a:pt x="5618219" y="5729375"/>
                </a:cubicBezTo>
                <a:lnTo>
                  <a:pt x="5641858" y="5735971"/>
                </a:lnTo>
                <a:lnTo>
                  <a:pt x="5660152" y="5741253"/>
                </a:lnTo>
                <a:cubicBezTo>
                  <a:pt x="5688346" y="5747100"/>
                  <a:pt x="5716369" y="5749575"/>
                  <a:pt x="5723139" y="5750187"/>
                </a:cubicBezTo>
                <a:cubicBezTo>
                  <a:pt x="5802229" y="5752540"/>
                  <a:pt x="6204971" y="5720195"/>
                  <a:pt x="6332739" y="5750187"/>
                </a:cubicBezTo>
                <a:lnTo>
                  <a:pt x="6341999" y="5758521"/>
                </a:lnTo>
                <a:lnTo>
                  <a:pt x="6342973" y="5763145"/>
                </a:lnTo>
                <a:lnTo>
                  <a:pt x="6344487" y="5770846"/>
                </a:lnTo>
                <a:lnTo>
                  <a:pt x="6345439" y="5800987"/>
                </a:lnTo>
                <a:cubicBezTo>
                  <a:pt x="6351952" y="5823267"/>
                  <a:pt x="6350189" y="5846898"/>
                  <a:pt x="6358139" y="5864487"/>
                </a:cubicBezTo>
                <a:cubicBezTo>
                  <a:pt x="6378370" y="6035636"/>
                  <a:pt x="6372900" y="6003751"/>
                  <a:pt x="6381490" y="6027927"/>
                </a:cubicBezTo>
                <a:lnTo>
                  <a:pt x="6385352" y="6040201"/>
                </a:lnTo>
                <a:lnTo>
                  <a:pt x="6385891" y="6041992"/>
                </a:lnTo>
                <a:cubicBezTo>
                  <a:pt x="6388489" y="6051128"/>
                  <a:pt x="6391855" y="6063481"/>
                  <a:pt x="6396239" y="6080387"/>
                </a:cubicBezTo>
                <a:cubicBezTo>
                  <a:pt x="6406756" y="6106084"/>
                  <a:pt x="6404244" y="6145195"/>
                  <a:pt x="6421639" y="6169287"/>
                </a:cubicBezTo>
                <a:cubicBezTo>
                  <a:pt x="6431412" y="6187463"/>
                  <a:pt x="6441071" y="6200127"/>
                  <a:pt x="6451395" y="6211440"/>
                </a:cubicBezTo>
                <a:lnTo>
                  <a:pt x="6456349" y="6216439"/>
                </a:lnTo>
                <a:lnTo>
                  <a:pt x="6465643" y="6226987"/>
                </a:lnTo>
                <a:cubicBezTo>
                  <a:pt x="6471171" y="6232699"/>
                  <a:pt x="6477479" y="6238694"/>
                  <a:pt x="6485139" y="6245487"/>
                </a:cubicBezTo>
                <a:cubicBezTo>
                  <a:pt x="6506962" y="6230306"/>
                  <a:pt x="6529546" y="6218522"/>
                  <a:pt x="6548639" y="6194687"/>
                </a:cubicBezTo>
                <a:cubicBezTo>
                  <a:pt x="6589530" y="6151634"/>
                  <a:pt x="6584589" y="6140191"/>
                  <a:pt x="6612139" y="6093087"/>
                </a:cubicBezTo>
                <a:cubicBezTo>
                  <a:pt x="6623670" y="6077860"/>
                  <a:pt x="6629278" y="6065928"/>
                  <a:pt x="6637539" y="6054987"/>
                </a:cubicBezTo>
                <a:cubicBezTo>
                  <a:pt x="6652792" y="6035563"/>
                  <a:pt x="6657716" y="6017370"/>
                  <a:pt x="6675639" y="5991487"/>
                </a:cubicBezTo>
                <a:cubicBezTo>
                  <a:pt x="6688768" y="5974681"/>
                  <a:pt x="6691151" y="5959744"/>
                  <a:pt x="6701039" y="5940687"/>
                </a:cubicBezTo>
                <a:lnTo>
                  <a:pt x="6721317" y="5905200"/>
                </a:lnTo>
                <a:lnTo>
                  <a:pt x="6726603" y="5897722"/>
                </a:lnTo>
                <a:cubicBezTo>
                  <a:pt x="6736931" y="5883676"/>
                  <a:pt x="6747203" y="5869135"/>
                  <a:pt x="6751839" y="5851787"/>
                </a:cubicBezTo>
                <a:cubicBezTo>
                  <a:pt x="6775408" y="5810781"/>
                  <a:pt x="6769305" y="5769358"/>
                  <a:pt x="6802639" y="5737487"/>
                </a:cubicBezTo>
                <a:cubicBezTo>
                  <a:pt x="6813507" y="5726343"/>
                  <a:pt x="6823789" y="5720160"/>
                  <a:pt x="6840739" y="5712087"/>
                </a:cubicBezTo>
                <a:cubicBezTo>
                  <a:pt x="6861331" y="5729975"/>
                  <a:pt x="6881158" y="5754782"/>
                  <a:pt x="6904239" y="5775587"/>
                </a:cubicBezTo>
                <a:cubicBezTo>
                  <a:pt x="6919450" y="5786668"/>
                  <a:pt x="6927153" y="5803988"/>
                  <a:pt x="6942339" y="5800987"/>
                </a:cubicBezTo>
                <a:cubicBezTo>
                  <a:pt x="6951791" y="5802100"/>
                  <a:pt x="6961626" y="5800761"/>
                  <a:pt x="6971570" y="5798005"/>
                </a:cubicBezTo>
                <a:lnTo>
                  <a:pt x="6981828" y="5794063"/>
                </a:lnTo>
                <a:lnTo>
                  <a:pt x="7000003" y="5790876"/>
                </a:lnTo>
                <a:cubicBezTo>
                  <a:pt x="7020427" y="5783296"/>
                  <a:pt x="7040681" y="5772736"/>
                  <a:pt x="7056639" y="5762887"/>
                </a:cubicBezTo>
                <a:cubicBezTo>
                  <a:pt x="7108402" y="5713110"/>
                  <a:pt x="7140369" y="5641773"/>
                  <a:pt x="7183639" y="5572387"/>
                </a:cubicBezTo>
                <a:cubicBezTo>
                  <a:pt x="7198979" y="5546981"/>
                  <a:pt x="7205597" y="5523967"/>
                  <a:pt x="7221739" y="5496187"/>
                </a:cubicBezTo>
                <a:cubicBezTo>
                  <a:pt x="7238679" y="5460354"/>
                  <a:pt x="7264184" y="5438208"/>
                  <a:pt x="7285239" y="5394587"/>
                </a:cubicBezTo>
                <a:cubicBezTo>
                  <a:pt x="7301993" y="5366145"/>
                  <a:pt x="7296919" y="5346645"/>
                  <a:pt x="7310639" y="5318387"/>
                </a:cubicBezTo>
                <a:cubicBezTo>
                  <a:pt x="7325253" y="5283878"/>
                  <a:pt x="7351000" y="5258787"/>
                  <a:pt x="7361439" y="5229487"/>
                </a:cubicBezTo>
                <a:cubicBezTo>
                  <a:pt x="7376245" y="5189281"/>
                  <a:pt x="7387135" y="5159378"/>
                  <a:pt x="7399539" y="5127887"/>
                </a:cubicBezTo>
                <a:lnTo>
                  <a:pt x="7406047" y="5111437"/>
                </a:lnTo>
                <a:lnTo>
                  <a:pt x="7406047" y="6858000"/>
                </a:lnTo>
                <a:lnTo>
                  <a:pt x="5673745" y="6858000"/>
                </a:lnTo>
                <a:lnTo>
                  <a:pt x="5666492" y="6855967"/>
                </a:lnTo>
                <a:cubicBezTo>
                  <a:pt x="5650759" y="6851598"/>
                  <a:pt x="5616830" y="6842375"/>
                  <a:pt x="5597126" y="6838502"/>
                </a:cubicBezTo>
                <a:cubicBezTo>
                  <a:pt x="5486460" y="6816751"/>
                  <a:pt x="5577589" y="6845682"/>
                  <a:pt x="5443291" y="6824159"/>
                </a:cubicBezTo>
                <a:cubicBezTo>
                  <a:pt x="5399651" y="6817165"/>
                  <a:pt x="5357201" y="6804044"/>
                  <a:pt x="5313874" y="6795317"/>
                </a:cubicBezTo>
                <a:cubicBezTo>
                  <a:pt x="5279653" y="6788424"/>
                  <a:pt x="5244820" y="6784720"/>
                  <a:pt x="5210707" y="6777310"/>
                </a:cubicBezTo>
                <a:cubicBezTo>
                  <a:pt x="5171461" y="6768787"/>
                  <a:pt x="5133268" y="6755772"/>
                  <a:pt x="5093957" y="6747553"/>
                </a:cubicBezTo>
                <a:cubicBezTo>
                  <a:pt x="5072828" y="6743135"/>
                  <a:pt x="5050623" y="6744797"/>
                  <a:pt x="5029706" y="6739465"/>
                </a:cubicBezTo>
                <a:cubicBezTo>
                  <a:pt x="5011360" y="6734789"/>
                  <a:pt x="4995016" y="6724216"/>
                  <a:pt x="4977207" y="6717795"/>
                </a:cubicBezTo>
                <a:cubicBezTo>
                  <a:pt x="4826969" y="6663627"/>
                  <a:pt x="4988780" y="6728717"/>
                  <a:pt x="4859541" y="6675370"/>
                </a:cubicBezTo>
                <a:cubicBezTo>
                  <a:pt x="3926157" y="6685668"/>
                  <a:pt x="4492590" y="6712021"/>
                  <a:pt x="4120279" y="6665158"/>
                </a:cubicBezTo>
                <a:cubicBezTo>
                  <a:pt x="4016100" y="6652045"/>
                  <a:pt x="4070108" y="6675179"/>
                  <a:pt x="3989946" y="6623649"/>
                </a:cubicBezTo>
                <a:cubicBezTo>
                  <a:pt x="3888306" y="6626754"/>
                  <a:pt x="3786663" y="6636106"/>
                  <a:pt x="3685024" y="6632963"/>
                </a:cubicBezTo>
                <a:cubicBezTo>
                  <a:pt x="3662238" y="6632259"/>
                  <a:pt x="3634815" y="6629413"/>
                  <a:pt x="3619858" y="6612209"/>
                </a:cubicBezTo>
                <a:cubicBezTo>
                  <a:pt x="3602962" y="6592777"/>
                  <a:pt x="3606724" y="6562378"/>
                  <a:pt x="3601695" y="6537123"/>
                </a:cubicBezTo>
                <a:cubicBezTo>
                  <a:pt x="3593388" y="6495398"/>
                  <a:pt x="3594183" y="6451434"/>
                  <a:pt x="3579870" y="6411370"/>
                </a:cubicBezTo>
                <a:cubicBezTo>
                  <a:pt x="3567131" y="6375713"/>
                  <a:pt x="3541206" y="6346256"/>
                  <a:pt x="3521875" y="6313698"/>
                </a:cubicBezTo>
                <a:cubicBezTo>
                  <a:pt x="3440396" y="6336211"/>
                  <a:pt x="3448909" y="6335799"/>
                  <a:pt x="3346369" y="6351854"/>
                </a:cubicBezTo>
                <a:cubicBezTo>
                  <a:pt x="3283495" y="6361699"/>
                  <a:pt x="3220757" y="6373670"/>
                  <a:pt x="3157281" y="6378260"/>
                </a:cubicBezTo>
                <a:cubicBezTo>
                  <a:pt x="3143929" y="6379225"/>
                  <a:pt x="3182855" y="6369680"/>
                  <a:pt x="3194366" y="6362845"/>
                </a:cubicBezTo>
                <a:cubicBezTo>
                  <a:pt x="3215591" y="6350243"/>
                  <a:pt x="3234757" y="6334458"/>
                  <a:pt x="3254953" y="6320265"/>
                </a:cubicBezTo>
                <a:cubicBezTo>
                  <a:pt x="3351515" y="6293585"/>
                  <a:pt x="3377215" y="6283999"/>
                  <a:pt x="3467543" y="6266694"/>
                </a:cubicBezTo>
                <a:cubicBezTo>
                  <a:pt x="3509328" y="6258689"/>
                  <a:pt x="3551944" y="6254870"/>
                  <a:pt x="3593297" y="6244868"/>
                </a:cubicBezTo>
                <a:cubicBezTo>
                  <a:pt x="3627227" y="6236661"/>
                  <a:pt x="3659043" y="6221098"/>
                  <a:pt x="3692800" y="6212207"/>
                </a:cubicBezTo>
                <a:cubicBezTo>
                  <a:pt x="3725805" y="6203514"/>
                  <a:pt x="3759802" y="6199152"/>
                  <a:pt x="3793220" y="6192213"/>
                </a:cubicBezTo>
                <a:lnTo>
                  <a:pt x="3880973" y="6173135"/>
                </a:lnTo>
                <a:cubicBezTo>
                  <a:pt x="3914390" y="6166196"/>
                  <a:pt x="3947831" y="6159346"/>
                  <a:pt x="3981392" y="6153141"/>
                </a:cubicBezTo>
                <a:cubicBezTo>
                  <a:pt x="4023227" y="6145405"/>
                  <a:pt x="4069351" y="6150850"/>
                  <a:pt x="4107146" y="6131315"/>
                </a:cubicBezTo>
                <a:cubicBezTo>
                  <a:pt x="4131226" y="6118868"/>
                  <a:pt x="4137871" y="6086649"/>
                  <a:pt x="4153234" y="6064316"/>
                </a:cubicBezTo>
                <a:cubicBezTo>
                  <a:pt x="4147485" y="6043510"/>
                  <a:pt x="4141370" y="6022802"/>
                  <a:pt x="4135987" y="6001898"/>
                </a:cubicBezTo>
                <a:cubicBezTo>
                  <a:pt x="4129566" y="5976961"/>
                  <a:pt x="4124683" y="5951632"/>
                  <a:pt x="4117825" y="5926812"/>
                </a:cubicBezTo>
                <a:cubicBezTo>
                  <a:pt x="4113177" y="5909987"/>
                  <a:pt x="4106938" y="5893644"/>
                  <a:pt x="4101495" y="5877060"/>
                </a:cubicBezTo>
                <a:lnTo>
                  <a:pt x="3326064" y="5894929"/>
                </a:lnTo>
                <a:cubicBezTo>
                  <a:pt x="3187025" y="5897029"/>
                  <a:pt x="3204795" y="5878231"/>
                  <a:pt x="3045560" y="5889745"/>
                </a:cubicBezTo>
                <a:cubicBezTo>
                  <a:pt x="3019338" y="5891641"/>
                  <a:pt x="2990592" y="5919043"/>
                  <a:pt x="2972306" y="5933241"/>
                </a:cubicBezTo>
                <a:cubicBezTo>
                  <a:pt x="2943361" y="5943823"/>
                  <a:pt x="2914195" y="5953822"/>
                  <a:pt x="2885469" y="5964986"/>
                </a:cubicBezTo>
                <a:cubicBezTo>
                  <a:pt x="2860514" y="5974685"/>
                  <a:pt x="2837719" y="5991475"/>
                  <a:pt x="2811299" y="5995815"/>
                </a:cubicBezTo>
                <a:cubicBezTo>
                  <a:pt x="2652341" y="6021931"/>
                  <a:pt x="2491625" y="6035907"/>
                  <a:pt x="2331788" y="6055953"/>
                </a:cubicBezTo>
                <a:cubicBezTo>
                  <a:pt x="2141655" y="6046024"/>
                  <a:pt x="2317389" y="6059313"/>
                  <a:pt x="2126369" y="6032607"/>
                </a:cubicBezTo>
                <a:cubicBezTo>
                  <a:pt x="2100867" y="6029042"/>
                  <a:pt x="2074719" y="6030401"/>
                  <a:pt x="2049452" y="6025435"/>
                </a:cubicBezTo>
                <a:cubicBezTo>
                  <a:pt x="2027082" y="6021039"/>
                  <a:pt x="2004438" y="6015337"/>
                  <a:pt x="1984285" y="6004681"/>
                </a:cubicBezTo>
                <a:cubicBezTo>
                  <a:pt x="1972140" y="5998258"/>
                  <a:pt x="1925043" y="5945299"/>
                  <a:pt x="1903704" y="5946842"/>
                </a:cubicBezTo>
                <a:cubicBezTo>
                  <a:pt x="1888480" y="5947942"/>
                  <a:pt x="1879591" y="5965562"/>
                  <a:pt x="1867535" y="5974923"/>
                </a:cubicBezTo>
                <a:cubicBezTo>
                  <a:pt x="1717025" y="6024326"/>
                  <a:pt x="1891469" y="5963082"/>
                  <a:pt x="1573604" y="6136241"/>
                </a:cubicBezTo>
                <a:cubicBezTo>
                  <a:pt x="1415226" y="6222518"/>
                  <a:pt x="1387196" y="6233450"/>
                  <a:pt x="1394188" y="6225909"/>
                </a:cubicBezTo>
                <a:lnTo>
                  <a:pt x="1403472" y="6218799"/>
                </a:lnTo>
                <a:lnTo>
                  <a:pt x="1410291" y="6214395"/>
                </a:lnTo>
                <a:cubicBezTo>
                  <a:pt x="1444491" y="6192091"/>
                  <a:pt x="1425780" y="6203036"/>
                  <a:pt x="1409323" y="6214317"/>
                </a:cubicBezTo>
                <a:lnTo>
                  <a:pt x="1403472" y="6218799"/>
                </a:lnTo>
                <a:lnTo>
                  <a:pt x="1382981" y="6232030"/>
                </a:lnTo>
                <a:cubicBezTo>
                  <a:pt x="1359952" y="6246798"/>
                  <a:pt x="1326693" y="6267939"/>
                  <a:pt x="1279672" y="6297559"/>
                </a:cubicBezTo>
                <a:cubicBezTo>
                  <a:pt x="1202766" y="6346004"/>
                  <a:pt x="1139006" y="6438704"/>
                  <a:pt x="1048160" y="6441630"/>
                </a:cubicBezTo>
                <a:cubicBezTo>
                  <a:pt x="995144" y="6443338"/>
                  <a:pt x="990775" y="6352403"/>
                  <a:pt x="962083" y="6307789"/>
                </a:cubicBezTo>
                <a:cubicBezTo>
                  <a:pt x="945499" y="6313232"/>
                  <a:pt x="928449" y="6317420"/>
                  <a:pt x="912331" y="6324120"/>
                </a:cubicBezTo>
                <a:cubicBezTo>
                  <a:pt x="722556" y="6403001"/>
                  <a:pt x="1034229" y="6289962"/>
                  <a:pt x="739574" y="6400277"/>
                </a:cubicBezTo>
                <a:cubicBezTo>
                  <a:pt x="706881" y="6412516"/>
                  <a:pt x="673238" y="6422050"/>
                  <a:pt x="640070" y="6432938"/>
                </a:cubicBezTo>
                <a:cubicBezTo>
                  <a:pt x="534492" y="6467593"/>
                  <a:pt x="433839" y="6515759"/>
                  <a:pt x="330724" y="6557171"/>
                </a:cubicBezTo>
                <a:cubicBezTo>
                  <a:pt x="221291" y="6601118"/>
                  <a:pt x="117970" y="6659011"/>
                  <a:pt x="10543" y="6707653"/>
                </a:cubicBezTo>
                <a:lnTo>
                  <a:pt x="0" y="6711927"/>
                </a:lnTo>
                <a:close/>
              </a:path>
            </a:pathLst>
          </a:custGeom>
          <a:effectLst>
            <a:innerShdw blurRad="38100" dist="38100">
              <a:prstClr val="black"/>
            </a:innerShdw>
            <a:softEdge rad="63500"/>
          </a:effec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3C490A7B-0B50-446B-9D94-823199D498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782"/>
          <a:stretch/>
        </p:blipFill>
        <p:spPr>
          <a:xfrm>
            <a:off x="1233286" y="0"/>
            <a:ext cx="31242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76BE384-FA3D-459A-8A66-2632202FF7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2" r="774" b="97708"/>
          <a:stretch/>
        </p:blipFill>
        <p:spPr>
          <a:xfrm>
            <a:off x="1232693" y="17805"/>
            <a:ext cx="7349332" cy="13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345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DF8F998-6D6B-4B08-AB24-7AEFDBE014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4" t="3674" r="2723" b="5930"/>
          <a:stretch/>
        </p:blipFill>
        <p:spPr>
          <a:xfrm>
            <a:off x="2692865" y="931177"/>
            <a:ext cx="6803473" cy="4874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98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9D135FE-9B18-491E-B0BE-24BF507919FC}"/>
              </a:ext>
            </a:extLst>
          </p:cNvPr>
          <p:cNvSpPr txBox="1"/>
          <p:nvPr/>
        </p:nvSpPr>
        <p:spPr>
          <a:xfrm>
            <a:off x="3048000" y="32479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>
                <a:solidFill>
                  <a:schemeClr val="tx1"/>
                </a:solidFill>
              </a:rPr>
              <a:t>·</a:t>
            </a:r>
            <a:endParaRPr lang="ko-KR" altLang="en-US" sz="1800" b="1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189B25A-BDFF-4A21-A0D9-A121A2B634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652">
                        <a14:foregroundMark x1="90652" y1="69706" x2="90652" y2="276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18" b="14117"/>
          <a:stretch/>
        </p:blipFill>
        <p:spPr>
          <a:xfrm>
            <a:off x="3175000" y="1538514"/>
            <a:ext cx="5842000" cy="3439886"/>
          </a:xfrm>
          <a:prstGeom prst="rect">
            <a:avLst/>
          </a:prstGeom>
        </p:spPr>
      </p:pic>
      <p:pic>
        <p:nvPicPr>
          <p:cNvPr id="2050" name="Picture 2" descr="일러스트 표만들기 같이해봐요 : 네이버 블로그">
            <a:extLst>
              <a:ext uri="{FF2B5EF4-FFF2-40B4-BE49-F238E27FC236}">
                <a16:creationId xmlns:a16="http://schemas.microsoft.com/office/drawing/2014/main" id="{5DD99F99-C4E3-4D56-B677-341143111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916" y="2006353"/>
            <a:ext cx="2387600" cy="1680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2980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57,315 계단일러스트, 벡터, 상업적 이미지사이트 - 123RF">
            <a:extLst>
              <a:ext uri="{FF2B5EF4-FFF2-40B4-BE49-F238E27FC236}">
                <a16:creationId xmlns:a16="http://schemas.microsoft.com/office/drawing/2014/main" id="{BBB6A702-6A0A-460D-96AD-3FFA30C96E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4444" y1="48026" x2="42000" y2="45395"/>
                        <a14:foregroundMark x1="42000" y1="45395" x2="45111" y2="70724"/>
                        <a14:foregroundMark x1="45111" y1="70724" x2="52222" y2="79934"/>
                        <a14:foregroundMark x1="62889" y1="61184" x2="51556" y2="56579"/>
                        <a14:foregroundMark x1="55111" y1="43421" x2="49556" y2="41118"/>
                        <a14:foregroundMark x1="40222" y1="26316" x2="50667" y2="27961"/>
                        <a14:foregroundMark x1="63556" y1="27961" x2="44444" y2="28618"/>
                        <a14:foregroundMark x1="46000" y1="20724" x2="41333" y2="207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98" t="18711" r="5898" b="5899"/>
          <a:stretch/>
        </p:blipFill>
        <p:spPr bwMode="auto">
          <a:xfrm>
            <a:off x="4205681" y="3428999"/>
            <a:ext cx="3780638" cy="2183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문 일러스트 및 클립아트. 198,921 문 저작권에 구애 받지 않는 일러스트와 그림은 수천 명의 스톡 벡터 EPS 클립아트 그래픽  디자이너를 통해 검색할 수 있습니다.">
            <a:extLst>
              <a:ext uri="{FF2B5EF4-FFF2-40B4-BE49-F238E27FC236}">
                <a16:creationId xmlns:a16="http://schemas.microsoft.com/office/drawing/2014/main" id="{571D7AB8-9A66-4320-8608-2B6DAA10F6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843" b="83529" l="10000" r="90000">
                        <a14:foregroundMark x1="36250" y1="12549" x2="60833" y2="13333"/>
                        <a14:foregroundMark x1="60833" y1="13333" x2="68333" y2="22745"/>
                        <a14:foregroundMark x1="33333" y1="76078" x2="55833" y2="80784"/>
                        <a14:foregroundMark x1="55833" y1="80784" x2="63333" y2="80392"/>
                        <a14:foregroundMark x1="68750" y1="83137" x2="31250" y2="83529"/>
                        <a14:foregroundMark x1="66667" y1="83137" x2="66667" y2="83137"/>
                        <a14:foregroundMark x1="38333" y1="52549" x2="36250" y2="415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777"/>
          <a:stretch/>
        </p:blipFill>
        <p:spPr bwMode="auto">
          <a:xfrm>
            <a:off x="4953000" y="1198649"/>
            <a:ext cx="2286000" cy="2045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59BC40F-AC9D-4E62-811C-565DF034BD5D}"/>
              </a:ext>
            </a:extLst>
          </p:cNvPr>
          <p:cNvSpPr/>
          <p:nvPr/>
        </p:nvSpPr>
        <p:spPr>
          <a:xfrm>
            <a:off x="5412581" y="3265908"/>
            <a:ext cx="1364457" cy="141478"/>
          </a:xfrm>
          <a:prstGeom prst="rect">
            <a:avLst/>
          </a:prstGeom>
          <a:noFill/>
          <a:ln w="9525">
            <a:solidFill>
              <a:srgbClr val="BCBCB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64F2BF3-07D7-4D67-9FDC-5B0411442B0F}"/>
              </a:ext>
            </a:extLst>
          </p:cNvPr>
          <p:cNvSpPr/>
          <p:nvPr/>
        </p:nvSpPr>
        <p:spPr>
          <a:xfrm>
            <a:off x="5150840" y="5217743"/>
            <a:ext cx="1879134" cy="2311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85000"/>
                    <a:lumOff val="15000"/>
                  </a:schemeClr>
                </a:solidFill>
              </a:rPr>
              <a:t>j1</a:t>
            </a:r>
            <a:endParaRPr lang="ko-KR" altLang="en-US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C08267E-F6DE-4ABE-ACF1-4C2611A770D9}"/>
              </a:ext>
            </a:extLst>
          </p:cNvPr>
          <p:cNvSpPr/>
          <p:nvPr/>
        </p:nvSpPr>
        <p:spPr>
          <a:xfrm>
            <a:off x="5150840" y="4655133"/>
            <a:ext cx="1879134" cy="2311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solidFill>
                  <a:schemeClr val="tx1">
                    <a:lumMod val="85000"/>
                    <a:lumOff val="15000"/>
                  </a:schemeClr>
                </a:solidFill>
              </a:rPr>
              <a:t>i2</a:t>
            </a:r>
            <a:endParaRPr lang="ko-KR" altLang="en-US"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75905EE-1B01-4C4A-97F0-18CDC4B169BC}"/>
              </a:ext>
            </a:extLst>
          </p:cNvPr>
          <p:cNvSpPr/>
          <p:nvPr/>
        </p:nvSpPr>
        <p:spPr>
          <a:xfrm>
            <a:off x="5150840" y="4205579"/>
            <a:ext cx="1879134" cy="2311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>
                <a:solidFill>
                  <a:schemeClr val="tx1">
                    <a:lumMod val="85000"/>
                    <a:lumOff val="15000"/>
                  </a:schemeClr>
                </a:solidFill>
              </a:rPr>
              <a:t>r3</a:t>
            </a:r>
            <a:endParaRPr lang="ko-KR" altLang="en-US" sz="15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48D7D60-8BAA-44DF-9053-288736703BA4}"/>
              </a:ext>
            </a:extLst>
          </p:cNvPr>
          <p:cNvSpPr/>
          <p:nvPr/>
        </p:nvSpPr>
        <p:spPr>
          <a:xfrm>
            <a:off x="5240264" y="3837537"/>
            <a:ext cx="1700286" cy="2091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x3</a:t>
            </a:r>
            <a:endParaRPr lang="ko-KR" altLang="en-US" sz="14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3CF0BE0-7054-4890-B624-E1474FE42CD1}"/>
              </a:ext>
            </a:extLst>
          </p:cNvPr>
          <p:cNvSpPr/>
          <p:nvPr/>
        </p:nvSpPr>
        <p:spPr>
          <a:xfrm>
            <a:off x="5339483" y="3526788"/>
            <a:ext cx="1501848" cy="1847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i2</a:t>
            </a:r>
            <a:endParaRPr lang="ko-KR" altLang="en-US" sz="14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777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오징어 게임 가면 할로윈 코스프레 코스튬 마스크 의상,일꾼 병정 관리자 프론트맨 검은가면 핫핑크 점프수트 - 티몬">
            <a:extLst>
              <a:ext uri="{FF2B5EF4-FFF2-40B4-BE49-F238E27FC236}">
                <a16:creationId xmlns:a16="http://schemas.microsoft.com/office/drawing/2014/main" id="{0403A3C2-9F20-4A51-B3CF-E6F9691D26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7" t="45573" r="34302" b="33822"/>
          <a:stretch/>
        </p:blipFill>
        <p:spPr bwMode="auto">
          <a:xfrm>
            <a:off x="2718033" y="2382473"/>
            <a:ext cx="4171214" cy="2365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7ABF5E2-D256-412C-8E1F-D12E8867346E}"/>
              </a:ext>
            </a:extLst>
          </p:cNvPr>
          <p:cNvSpPr/>
          <p:nvPr/>
        </p:nvSpPr>
        <p:spPr>
          <a:xfrm>
            <a:off x="2840616" y="4368567"/>
            <a:ext cx="3926048" cy="2034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>
                <a:solidFill>
                  <a:srgbClr val="331F0D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미궁에 한 번 더 참여하시겠습니까</a:t>
            </a:r>
            <a:r>
              <a:rPr lang="en-US" altLang="ko-KR" sz="1500">
                <a:solidFill>
                  <a:srgbClr val="331F0D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?</a:t>
            </a:r>
            <a:endParaRPr lang="ko-KR" altLang="en-US" sz="1500">
              <a:solidFill>
                <a:srgbClr val="331F0D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927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녹색, 문, 파일, 바둑판식이(가) 표시된 사진&#10;&#10;자동 생성된 설명">
            <a:extLst>
              <a:ext uri="{FF2B5EF4-FFF2-40B4-BE49-F238E27FC236}">
                <a16:creationId xmlns:a16="http://schemas.microsoft.com/office/drawing/2014/main" id="{E0332A4C-2AE9-4E4B-A1F1-879FDB4A6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1" t="1957" r="31137" b="3119"/>
          <a:stretch/>
        </p:blipFill>
        <p:spPr>
          <a:xfrm>
            <a:off x="4723002" y="134224"/>
            <a:ext cx="2860646" cy="650985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2F756ED-EE01-4987-ABED-D1F74D4B84AB}"/>
              </a:ext>
            </a:extLst>
          </p:cNvPr>
          <p:cNvSpPr/>
          <p:nvPr/>
        </p:nvSpPr>
        <p:spPr>
          <a:xfrm>
            <a:off x="5059028" y="2080470"/>
            <a:ext cx="2205372" cy="11409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rgbClr val="FF0000"/>
                </a:solidFill>
              </a:rPr>
              <a:t>비밀 코드는 </a:t>
            </a:r>
            <a:r>
              <a:rPr lang="en-US" altLang="ko-KR" sz="800">
                <a:solidFill>
                  <a:srgbClr val="FF0000"/>
                </a:solidFill>
              </a:rPr>
              <a:t>4</a:t>
            </a:r>
            <a:r>
              <a:rPr lang="ko-KR" altLang="en-US" sz="800">
                <a:solidFill>
                  <a:srgbClr val="FF0000"/>
                </a:solidFill>
              </a:rPr>
              <a:t>자리</a:t>
            </a:r>
            <a:r>
              <a:rPr lang="en-US" altLang="ko-KR" sz="800">
                <a:solidFill>
                  <a:srgbClr val="FF0000"/>
                </a:solidFill>
              </a:rPr>
              <a:t>! 1234 </a:t>
            </a:r>
            <a:r>
              <a:rPr lang="ko-KR" altLang="en-US" sz="800">
                <a:solidFill>
                  <a:srgbClr val="FF0000"/>
                </a:solidFill>
              </a:rPr>
              <a:t>뒤에</a:t>
            </a:r>
            <a:r>
              <a:rPr lang="en-US" altLang="ko-KR" sz="800">
                <a:solidFill>
                  <a:srgbClr val="FF0000"/>
                </a:solidFill>
              </a:rPr>
              <a:t>!</a:t>
            </a:r>
          </a:p>
          <a:p>
            <a:pPr algn="ctr"/>
            <a:endParaRPr lang="en-US" altLang="ko-KR" sz="600">
              <a:solidFill>
                <a:schemeClr val="tx1"/>
              </a:solidFill>
            </a:endParaRPr>
          </a:p>
          <a:p>
            <a:pPr algn="ctr"/>
            <a:r>
              <a:rPr lang="en-US" altLang="ko-KR" sz="600">
                <a:solidFill>
                  <a:schemeClr val="tx1"/>
                </a:solidFill>
              </a:rPr>
              <a:t>AI</a:t>
            </a:r>
            <a:r>
              <a:rPr lang="ko-KR" altLang="en-US" sz="600">
                <a:solidFill>
                  <a:schemeClr val="tx1"/>
                </a:solidFill>
              </a:rPr>
              <a:t>가 보여주는 영향력은 정말 놀랍다</a:t>
            </a:r>
            <a:r>
              <a:rPr lang="en-US" altLang="ko-KR" sz="600">
                <a:solidFill>
                  <a:schemeClr val="tx1"/>
                </a:solidFill>
              </a:rPr>
              <a:t>. </a:t>
            </a:r>
            <a:r>
              <a:rPr lang="ko-KR" altLang="en-US" sz="600">
                <a:solidFill>
                  <a:schemeClr val="tx1"/>
                </a:solidFill>
              </a:rPr>
              <a:t>인간이 쉽게 하지</a:t>
            </a:r>
            <a:endParaRPr lang="en-US" altLang="ko-KR" sz="600">
              <a:solidFill>
                <a:schemeClr val="tx1"/>
              </a:solidFill>
            </a:endParaRPr>
          </a:p>
          <a:p>
            <a:pPr algn="ctr"/>
            <a:r>
              <a:rPr lang="ko-KR" altLang="en-US" sz="600">
                <a:solidFill>
                  <a:schemeClr val="tx1"/>
                </a:solidFill>
              </a:rPr>
              <a:t>못하는 일들을 </a:t>
            </a:r>
            <a:r>
              <a:rPr lang="en-US" altLang="ko-KR" sz="600">
                <a:solidFill>
                  <a:schemeClr val="tx1"/>
                </a:solidFill>
              </a:rPr>
              <a:t>AI</a:t>
            </a:r>
            <a:r>
              <a:rPr lang="ko-KR" altLang="en-US" sz="600">
                <a:solidFill>
                  <a:schemeClr val="tx1"/>
                </a:solidFill>
              </a:rPr>
              <a:t>는 잘 해 낸다</a:t>
            </a:r>
            <a:r>
              <a:rPr lang="en-US" altLang="ko-KR" sz="600">
                <a:solidFill>
                  <a:schemeClr val="tx1"/>
                </a:solidFill>
              </a:rPr>
              <a:t>. </a:t>
            </a:r>
            <a:r>
              <a:rPr lang="ko-KR" altLang="en-US" sz="600">
                <a:solidFill>
                  <a:schemeClr val="tx1"/>
                </a:solidFill>
              </a:rPr>
              <a:t>이젠 점심 메뉴의 결정도</a:t>
            </a:r>
            <a:endParaRPr lang="en-US" altLang="ko-KR" sz="600">
              <a:solidFill>
                <a:schemeClr val="tx1"/>
              </a:solidFill>
            </a:endParaRPr>
          </a:p>
          <a:p>
            <a:pPr algn="ctr"/>
            <a:r>
              <a:rPr lang="en-US" altLang="ko-KR" sz="600">
                <a:solidFill>
                  <a:schemeClr val="tx1"/>
                </a:solidFill>
              </a:rPr>
              <a:t>AI</a:t>
            </a:r>
            <a:r>
              <a:rPr lang="ko-KR" altLang="en-US" sz="600">
                <a:solidFill>
                  <a:schemeClr val="tx1"/>
                </a:solidFill>
              </a:rPr>
              <a:t>가 도와주기도 한다</a:t>
            </a:r>
            <a:r>
              <a:rPr lang="en-US" altLang="ko-KR" sz="600">
                <a:solidFill>
                  <a:schemeClr val="tx1"/>
                </a:solidFill>
              </a:rPr>
              <a:t>. </a:t>
            </a:r>
            <a:r>
              <a:rPr lang="ko-KR" altLang="en-US" sz="600">
                <a:solidFill>
                  <a:schemeClr val="tx1"/>
                </a:solidFill>
              </a:rPr>
              <a:t>이건 분명 지금의 컴퓨터 공학</a:t>
            </a:r>
            <a:endParaRPr lang="en-US" altLang="ko-KR" sz="600">
              <a:solidFill>
                <a:schemeClr val="tx1"/>
              </a:solidFill>
            </a:endParaRPr>
          </a:p>
          <a:p>
            <a:pPr algn="ctr"/>
            <a:r>
              <a:rPr lang="ko-KR" altLang="en-US" sz="600">
                <a:solidFill>
                  <a:schemeClr val="tx1"/>
                </a:solidFill>
              </a:rPr>
              <a:t>에서 계속 강조하는 비밀 코드</a:t>
            </a:r>
            <a:r>
              <a:rPr lang="en-US" altLang="ko-KR" sz="600">
                <a:solidFill>
                  <a:schemeClr val="tx1"/>
                </a:solidFill>
              </a:rPr>
              <a:t>! </a:t>
            </a:r>
            <a:r>
              <a:rPr lang="ko-KR" altLang="en-US" sz="600">
                <a:solidFill>
                  <a:schemeClr val="tx1"/>
                </a:solidFill>
              </a:rPr>
              <a:t>비장의 무기</a:t>
            </a:r>
            <a:r>
              <a:rPr lang="en-US" altLang="ko-KR" sz="600">
                <a:solidFill>
                  <a:schemeClr val="tx1"/>
                </a:solidFill>
              </a:rPr>
              <a:t>! </a:t>
            </a:r>
            <a:r>
              <a:rPr lang="ko-KR" altLang="en-US" sz="600">
                <a:solidFill>
                  <a:schemeClr val="tx1"/>
                </a:solidFill>
              </a:rPr>
              <a:t>기계 학습</a:t>
            </a:r>
            <a:r>
              <a:rPr lang="en-US" altLang="ko-KR" sz="600">
                <a:solidFill>
                  <a:schemeClr val="tx1"/>
                </a:solidFill>
              </a:rPr>
              <a:t>!</a:t>
            </a:r>
          </a:p>
          <a:p>
            <a:pPr algn="ctr"/>
            <a:r>
              <a:rPr lang="ko-KR" altLang="en-US" sz="600">
                <a:solidFill>
                  <a:schemeClr val="tx1"/>
                </a:solidFill>
              </a:rPr>
              <a:t>머신 러닝이라고도 불리는 기계학습과 깊은 관련이 있다</a:t>
            </a:r>
            <a:r>
              <a:rPr lang="en-US" altLang="ko-KR" sz="600">
                <a:solidFill>
                  <a:schemeClr val="tx1"/>
                </a:solidFill>
              </a:rPr>
              <a:t>. AI</a:t>
            </a:r>
            <a:r>
              <a:rPr lang="ko-KR" altLang="en-US" sz="600">
                <a:solidFill>
                  <a:schemeClr val="tx1"/>
                </a:solidFill>
              </a:rPr>
              <a:t>가 계속 똑똑해지는 것은 숨겨진 비밀 코드와 같은</a:t>
            </a:r>
            <a:r>
              <a:rPr lang="en-US" altLang="ko-KR" sz="600">
                <a:solidFill>
                  <a:schemeClr val="tx1"/>
                </a:solidFill>
              </a:rPr>
              <a:t> </a:t>
            </a:r>
            <a:r>
              <a:rPr lang="ko-KR" altLang="en-US" sz="600">
                <a:solidFill>
                  <a:schemeClr val="tx1"/>
                </a:solidFill>
              </a:rPr>
              <a:t>기계학습</a:t>
            </a:r>
            <a:r>
              <a:rPr lang="en-US" altLang="ko-KR" sz="600">
                <a:solidFill>
                  <a:schemeClr val="tx1"/>
                </a:solidFill>
              </a:rPr>
              <a:t> </a:t>
            </a:r>
            <a:r>
              <a:rPr lang="ko-KR" altLang="en-US" sz="600">
                <a:solidFill>
                  <a:schemeClr val="tx1"/>
                </a:solidFill>
              </a:rPr>
              <a:t>덕분이니까</a:t>
            </a:r>
            <a:r>
              <a:rPr lang="en-US" altLang="ko-KR" sz="600">
                <a:solidFill>
                  <a:schemeClr val="tx1"/>
                </a:solidFill>
              </a:rPr>
              <a:t>. </a:t>
            </a:r>
            <a:r>
              <a:rPr lang="ko-KR" altLang="en-US" sz="600">
                <a:solidFill>
                  <a:schemeClr val="tx1"/>
                </a:solidFill>
              </a:rPr>
              <a:t>단순 반복 작업만 하던 기계가 인간처럼 스스로 학습을 하다니</a:t>
            </a:r>
            <a:r>
              <a:rPr lang="en-US" altLang="ko-KR" sz="600">
                <a:solidFill>
                  <a:schemeClr val="tx1"/>
                </a:solidFill>
              </a:rPr>
              <a:t>. AI</a:t>
            </a:r>
            <a:r>
              <a:rPr lang="ko-KR" altLang="en-US" sz="600">
                <a:solidFill>
                  <a:schemeClr val="tx1"/>
                </a:solidFill>
              </a:rPr>
              <a:t>는 또 어떤 발전을 할까</a:t>
            </a:r>
            <a:r>
              <a:rPr lang="en-US" altLang="ko-KR" sz="60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13015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99FEEB0-5E4E-4C86-BFAE-5181CF259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WatercolorSponge trans="57000" brushSize="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476" y="1783010"/>
            <a:ext cx="4293048" cy="329197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4086077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AB33C57-E38C-4FBE-BB1C-4314CDAB3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001511" y="162886"/>
            <a:ext cx="4188978" cy="5793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FF4C2C9-5F98-4A9F-85B3-FD985003EA7A}"/>
              </a:ext>
            </a:extLst>
          </p:cNvPr>
          <p:cNvSpPr/>
          <p:nvPr/>
        </p:nvSpPr>
        <p:spPr>
          <a:xfrm>
            <a:off x="3442280" y="1413545"/>
            <a:ext cx="5089324" cy="34269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 22 </a:t>
            </a:r>
            <a:r>
              <a:rPr lang="ko-KR" alt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☆ </a:t>
            </a:r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22  =  8</a:t>
            </a:r>
          </a:p>
          <a:p>
            <a:pPr algn="ctr"/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44 </a:t>
            </a:r>
            <a:r>
              <a:rPr lang="ko-KR" alt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☆ </a:t>
            </a:r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44  =  16</a:t>
            </a:r>
          </a:p>
          <a:p>
            <a:pPr algn="ctr"/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 55 </a:t>
            </a:r>
            <a:r>
              <a:rPr lang="ko-KR" alt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☆ </a:t>
            </a:r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55  =  12</a:t>
            </a:r>
          </a:p>
          <a:p>
            <a:pPr algn="ctr"/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   66 </a:t>
            </a:r>
            <a:r>
              <a:rPr lang="ko-KR" alt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☆ </a:t>
            </a:r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66  =  24</a:t>
            </a:r>
          </a:p>
          <a:p>
            <a:pPr algn="ctr"/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   77 </a:t>
            </a:r>
            <a:r>
              <a:rPr lang="ko-KR" alt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☆ </a:t>
            </a:r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77  =  ?</a:t>
            </a:r>
            <a:endParaRPr lang="ko-KR" altLang="en-US" sz="400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UhBee Rice" panose="03000600000000000000" pitchFamily="66" charset="-127"/>
              <a:ea typeface="UhBee Rice" panose="03000600000000000000" pitchFamily="66" charset="-127"/>
              <a:cs typeface="David" panose="020B0604020202020204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72770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20549B0-7FA6-479A-9E0B-029B082520F7}"/>
              </a:ext>
            </a:extLst>
          </p:cNvPr>
          <p:cNvSpPr/>
          <p:nvPr/>
        </p:nvSpPr>
        <p:spPr>
          <a:xfrm>
            <a:off x="5319784" y="1559653"/>
            <a:ext cx="665994" cy="755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71834CA-7552-4240-8226-506F23A56C59}"/>
              </a:ext>
            </a:extLst>
          </p:cNvPr>
          <p:cNvSpPr/>
          <p:nvPr/>
        </p:nvSpPr>
        <p:spPr>
          <a:xfrm>
            <a:off x="5319784" y="4650507"/>
            <a:ext cx="665994" cy="7550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8CD57A5-B0F6-4CAF-93F1-5E6AE36BA075}"/>
              </a:ext>
            </a:extLst>
          </p:cNvPr>
          <p:cNvSpPr/>
          <p:nvPr/>
        </p:nvSpPr>
        <p:spPr>
          <a:xfrm rot="5400000">
            <a:off x="3920670" y="3139373"/>
            <a:ext cx="550408" cy="7550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3E53F3F-637D-4F24-AE1B-1609B4358D1B}"/>
              </a:ext>
            </a:extLst>
          </p:cNvPr>
          <p:cNvSpPr/>
          <p:nvPr/>
        </p:nvSpPr>
        <p:spPr>
          <a:xfrm rot="5400000">
            <a:off x="6842018" y="3139372"/>
            <a:ext cx="550408" cy="75501"/>
          </a:xfrm>
          <a:prstGeom prst="rect">
            <a:avLst/>
          </a:prstGeom>
          <a:solidFill>
            <a:srgbClr val="4472C4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2A193E5-AE19-482E-8392-C227787E7AE0}"/>
              </a:ext>
            </a:extLst>
          </p:cNvPr>
          <p:cNvSpPr/>
          <p:nvPr/>
        </p:nvSpPr>
        <p:spPr>
          <a:xfrm rot="2700000">
            <a:off x="6469076" y="2125910"/>
            <a:ext cx="665994" cy="7550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D330B5F-BF70-4A39-8A75-69C01AB21181}"/>
              </a:ext>
            </a:extLst>
          </p:cNvPr>
          <p:cNvSpPr/>
          <p:nvPr/>
        </p:nvSpPr>
        <p:spPr>
          <a:xfrm rot="2700000">
            <a:off x="4170492" y="4193307"/>
            <a:ext cx="665994" cy="755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4C9B00-E811-448A-93AB-95C484353EDB}"/>
              </a:ext>
            </a:extLst>
          </p:cNvPr>
          <p:cNvSpPr/>
          <p:nvPr/>
        </p:nvSpPr>
        <p:spPr>
          <a:xfrm rot="18900000">
            <a:off x="4170493" y="2125911"/>
            <a:ext cx="665994" cy="7550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775A65C-8041-4EDC-8F40-4BA9248BF10D}"/>
              </a:ext>
            </a:extLst>
          </p:cNvPr>
          <p:cNvSpPr/>
          <p:nvPr/>
        </p:nvSpPr>
        <p:spPr>
          <a:xfrm rot="18900000">
            <a:off x="6469076" y="4193306"/>
            <a:ext cx="665994" cy="75501"/>
          </a:xfrm>
          <a:prstGeom prst="rect">
            <a:avLst/>
          </a:prstGeom>
          <a:solidFill>
            <a:srgbClr val="4472C4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F400A24-7F7C-4BFC-94AB-4D17050CBCFE}"/>
              </a:ext>
            </a:extLst>
          </p:cNvPr>
          <p:cNvSpPr/>
          <p:nvPr/>
        </p:nvSpPr>
        <p:spPr>
          <a:xfrm rot="20378557">
            <a:off x="5938959" y="4542310"/>
            <a:ext cx="665994" cy="755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F53ECE9-851D-4BB2-985A-7797CDC106E8}"/>
              </a:ext>
            </a:extLst>
          </p:cNvPr>
          <p:cNvSpPr/>
          <p:nvPr/>
        </p:nvSpPr>
        <p:spPr>
          <a:xfrm rot="1749949">
            <a:off x="5941117" y="1723286"/>
            <a:ext cx="665994" cy="7550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1359553-80A1-42A3-9D21-75F1FB31B8E3}"/>
              </a:ext>
            </a:extLst>
          </p:cNvPr>
          <p:cNvSpPr/>
          <p:nvPr/>
        </p:nvSpPr>
        <p:spPr>
          <a:xfrm rot="19821296">
            <a:off x="4702134" y="1723286"/>
            <a:ext cx="665994" cy="75501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3C51A1A-19C5-4657-9BDE-A124673132F1}"/>
              </a:ext>
            </a:extLst>
          </p:cNvPr>
          <p:cNvSpPr/>
          <p:nvPr/>
        </p:nvSpPr>
        <p:spPr>
          <a:xfrm rot="1284577">
            <a:off x="4691085" y="4535167"/>
            <a:ext cx="665994" cy="7550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F16309-BBE9-43AD-BC71-5771E700AC09}"/>
              </a:ext>
            </a:extLst>
          </p:cNvPr>
          <p:cNvSpPr/>
          <p:nvPr/>
        </p:nvSpPr>
        <p:spPr>
          <a:xfrm rot="5900376">
            <a:off x="3966126" y="2605881"/>
            <a:ext cx="550408" cy="7550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55EEB4-32E6-4DE6-A807-4DEB21A69F80}"/>
              </a:ext>
            </a:extLst>
          </p:cNvPr>
          <p:cNvSpPr/>
          <p:nvPr/>
        </p:nvSpPr>
        <p:spPr>
          <a:xfrm rot="5000376">
            <a:off x="3957634" y="3692302"/>
            <a:ext cx="550408" cy="7550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1511846-9A4D-45F2-82AD-4A47B20D97FE}"/>
              </a:ext>
            </a:extLst>
          </p:cNvPr>
          <p:cNvSpPr/>
          <p:nvPr/>
        </p:nvSpPr>
        <p:spPr>
          <a:xfrm rot="5900376">
            <a:off x="6797519" y="3692302"/>
            <a:ext cx="550408" cy="75501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F732F20-BBD6-4762-BA1C-6BE16704D3C4}"/>
              </a:ext>
            </a:extLst>
          </p:cNvPr>
          <p:cNvSpPr/>
          <p:nvPr/>
        </p:nvSpPr>
        <p:spPr>
          <a:xfrm rot="4872940">
            <a:off x="6800434" y="2630764"/>
            <a:ext cx="550408" cy="75501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9B3A913-40EC-4624-AF0D-4DEB6893C7E0}"/>
              </a:ext>
            </a:extLst>
          </p:cNvPr>
          <p:cNvSpPr/>
          <p:nvPr/>
        </p:nvSpPr>
        <p:spPr>
          <a:xfrm>
            <a:off x="5358937" y="1112881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B1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193768-0A23-4449-B2B6-E00BF8581B8A}"/>
              </a:ext>
            </a:extLst>
          </p:cNvPr>
          <p:cNvSpPr/>
          <p:nvPr/>
        </p:nvSpPr>
        <p:spPr>
          <a:xfrm>
            <a:off x="4544997" y="1309467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B1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E60517C-E599-41D7-8454-31A82F7FE100}"/>
              </a:ext>
            </a:extLst>
          </p:cNvPr>
          <p:cNvSpPr/>
          <p:nvPr/>
        </p:nvSpPr>
        <p:spPr>
          <a:xfrm>
            <a:off x="3938994" y="1767352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G1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F2A0268-001A-44D6-954B-C39F007BB8B3}"/>
              </a:ext>
            </a:extLst>
          </p:cNvPr>
          <p:cNvSpPr/>
          <p:nvPr/>
        </p:nvSpPr>
        <p:spPr>
          <a:xfrm>
            <a:off x="3574737" y="2425819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G2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D996946-EC85-4EFE-8E3C-F99FAC823AB1}"/>
              </a:ext>
            </a:extLst>
          </p:cNvPr>
          <p:cNvSpPr/>
          <p:nvPr/>
        </p:nvSpPr>
        <p:spPr>
          <a:xfrm>
            <a:off x="3489260" y="2999322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P1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F3EE267-F713-457B-ABBA-D15850172FA3}"/>
              </a:ext>
            </a:extLst>
          </p:cNvPr>
          <p:cNvSpPr/>
          <p:nvPr/>
        </p:nvSpPr>
        <p:spPr>
          <a:xfrm>
            <a:off x="3571459" y="3572825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R1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DDD8917-6379-43EE-91CB-7657980CFC5A}"/>
              </a:ext>
            </a:extLst>
          </p:cNvPr>
          <p:cNvSpPr/>
          <p:nvPr/>
        </p:nvSpPr>
        <p:spPr>
          <a:xfrm>
            <a:off x="3853819" y="4251026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W1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2547C0B-6F6D-4F53-A05B-F5538132EF58}"/>
              </a:ext>
            </a:extLst>
          </p:cNvPr>
          <p:cNvSpPr/>
          <p:nvPr/>
        </p:nvSpPr>
        <p:spPr>
          <a:xfrm>
            <a:off x="4506793" y="4654188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Y1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A08FB7F-02E8-49DB-90FA-845F9D4C6637}"/>
              </a:ext>
            </a:extLst>
          </p:cNvPr>
          <p:cNvSpPr/>
          <p:nvPr/>
        </p:nvSpPr>
        <p:spPr>
          <a:xfrm>
            <a:off x="5346416" y="4814827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B2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0550C44-9E45-46C8-8010-B734D2B41FE2}"/>
              </a:ext>
            </a:extLst>
          </p:cNvPr>
          <p:cNvSpPr/>
          <p:nvPr/>
        </p:nvSpPr>
        <p:spPr>
          <a:xfrm>
            <a:off x="6096000" y="4720561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B3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DFDFC15-9EE7-4614-8744-F2765FDA56A1}"/>
              </a:ext>
            </a:extLst>
          </p:cNvPr>
          <p:cNvSpPr/>
          <p:nvPr/>
        </p:nvSpPr>
        <p:spPr>
          <a:xfrm>
            <a:off x="6785627" y="4294907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B2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BEA3D03-C075-492F-8102-1868286B99CF}"/>
              </a:ext>
            </a:extLst>
          </p:cNvPr>
          <p:cNvSpPr/>
          <p:nvPr/>
        </p:nvSpPr>
        <p:spPr>
          <a:xfrm>
            <a:off x="7198377" y="3578591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G3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731D228-F393-4E8A-9B03-2C54A962A2CA}"/>
              </a:ext>
            </a:extLst>
          </p:cNvPr>
          <p:cNvSpPr/>
          <p:nvPr/>
        </p:nvSpPr>
        <p:spPr>
          <a:xfrm>
            <a:off x="7245457" y="2997866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B3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E462F01-4626-4A8E-B6F4-149AF71BE557}"/>
              </a:ext>
            </a:extLst>
          </p:cNvPr>
          <p:cNvSpPr/>
          <p:nvPr/>
        </p:nvSpPr>
        <p:spPr>
          <a:xfrm>
            <a:off x="7163655" y="2425716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P2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D0B254A-5EE6-431A-9839-6C84D1EF97DF}"/>
              </a:ext>
            </a:extLst>
          </p:cNvPr>
          <p:cNvSpPr/>
          <p:nvPr/>
        </p:nvSpPr>
        <p:spPr>
          <a:xfrm>
            <a:off x="6823378" y="1734684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R2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F1211CC-2B9E-4032-9A2A-EFA0F3FB420A}"/>
              </a:ext>
            </a:extLst>
          </p:cNvPr>
          <p:cNvSpPr/>
          <p:nvPr/>
        </p:nvSpPr>
        <p:spPr>
          <a:xfrm>
            <a:off x="6172877" y="1246640"/>
            <a:ext cx="587688" cy="35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Y2</a:t>
            </a:r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916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4 줄노트 양식 - PDF 파일 다운로드 : 네이버 블로그">
            <a:extLst>
              <a:ext uri="{FF2B5EF4-FFF2-40B4-BE49-F238E27FC236}">
                <a16:creationId xmlns:a16="http://schemas.microsoft.com/office/drawing/2014/main" id="{7BFFA662-870C-4341-AE29-ECBA46C4BE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" t="3941" r="5926" b="21459"/>
          <a:stretch/>
        </p:blipFill>
        <p:spPr bwMode="auto">
          <a:xfrm>
            <a:off x="787863" y="346921"/>
            <a:ext cx="9337649" cy="508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D944626-B2C8-4052-BBDA-5D679C50283E}"/>
              </a:ext>
            </a:extLst>
          </p:cNvPr>
          <p:cNvSpPr/>
          <p:nvPr/>
        </p:nvSpPr>
        <p:spPr>
          <a:xfrm>
            <a:off x="1798039" y="1677798"/>
            <a:ext cx="6985233" cy="218113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21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년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8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월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XX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일    운동을 끝나고 집에 돌아가던 중 옆집에 불이 난 것을 보고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119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에 직접 신고를 했다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0E7D7EC-E112-4738-9CBA-21840ED75C4A}"/>
              </a:ext>
            </a:extLst>
          </p:cNvPr>
          <p:cNvSpPr/>
          <p:nvPr/>
        </p:nvSpPr>
        <p:spPr>
          <a:xfrm>
            <a:off x="1798039" y="2164359"/>
            <a:ext cx="7547297" cy="218113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21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년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9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월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OO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일    어제는 학교에서 나무 심기 행사를 하고 집에 오자마자 뻗었다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나무 심는게 그렇게 힘들 줄은</a:t>
            </a: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08CE99A-24B1-4583-A076-44144CC9302D}"/>
              </a:ext>
            </a:extLst>
          </p:cNvPr>
          <p:cNvSpPr/>
          <p:nvPr/>
        </p:nvSpPr>
        <p:spPr>
          <a:xfrm>
            <a:off x="1798039" y="2659308"/>
            <a:ext cx="7706688" cy="218113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21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년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9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월 ○□일    진짜 푹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~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쉰 주말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해가 중천을 지나 오후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4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시 쯤 잠에서 깼다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일어나니 배가 고파서 바로 라면을 먹었다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BA46D4F-E119-40A6-8BCA-7CD685E97335}"/>
              </a:ext>
            </a:extLst>
          </p:cNvPr>
          <p:cNvSpPr/>
          <p:nvPr/>
        </p:nvSpPr>
        <p:spPr>
          <a:xfrm>
            <a:off x="1798039" y="3145869"/>
            <a:ext cx="7622798" cy="218113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21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년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9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월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X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일    어제 푹 쉬면서 라면까지 먹어서 그런가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오늘은 하루 종일 얼굴이 달 그 자체였다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달덩이도 이런 달덩이가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558BD3F-63B9-4432-9353-E5FA04C4BA3D}"/>
              </a:ext>
            </a:extLst>
          </p:cNvPr>
          <p:cNvSpPr/>
          <p:nvPr/>
        </p:nvSpPr>
        <p:spPr>
          <a:xfrm>
            <a:off x="1798039" y="3640816"/>
            <a:ext cx="6985233" cy="218113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21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년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10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월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X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일   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10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월의 첫 날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큰 맘 먹고 독서를 시작했다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책 이름은 총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,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균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,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쇠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</a:t>
            </a: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AE28E9F-9D1A-4A3C-87F6-A637198DA6B3}"/>
              </a:ext>
            </a:extLst>
          </p:cNvPr>
          <p:cNvSpPr/>
          <p:nvPr/>
        </p:nvSpPr>
        <p:spPr>
          <a:xfrm>
            <a:off x="1798039" y="4127377"/>
            <a:ext cx="8126137" cy="218113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21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년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10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월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XX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일    드디어 주말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!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친구들과 축구를 했다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잔디 축구장에서 하고 싶었는데 자리가 없어서 흙이 깔린 학교 운동장을 사용했다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73FB0CE-FDEE-4944-A43A-A5885B215940}"/>
              </a:ext>
            </a:extLst>
          </p:cNvPr>
          <p:cNvSpPr/>
          <p:nvPr/>
        </p:nvSpPr>
        <p:spPr>
          <a:xfrm>
            <a:off x="1798039" y="4622326"/>
            <a:ext cx="7622798" cy="218113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21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년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10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월 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XX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일    집에 오는 길에 갑자기 비가 온 날이었다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 </a:t>
            </a: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우산이 없어서 물에 빠진 생쥐처럼 흠뻑 젖은 채로 집에 돌아왔다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2852AAE-E489-4AE5-A91A-399091D3687D}"/>
              </a:ext>
            </a:extLst>
          </p:cNvPr>
          <p:cNvSpPr/>
          <p:nvPr/>
        </p:nvSpPr>
        <p:spPr>
          <a:xfrm>
            <a:off x="1798039" y="956349"/>
            <a:ext cx="6985233" cy="218113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라온이의 일기</a:t>
            </a:r>
            <a:endParaRPr lang="en-US" altLang="ko-KR" sz="1500">
              <a:solidFill>
                <a:schemeClr val="tx1">
                  <a:lumMod val="75000"/>
                  <a:lumOff val="25000"/>
                </a:schemeClr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7430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6027A6CF-EB97-40D8-B493-B7FB239008C3}"/>
              </a:ext>
            </a:extLst>
          </p:cNvPr>
          <p:cNvSpPr/>
          <p:nvPr/>
        </p:nvSpPr>
        <p:spPr>
          <a:xfrm>
            <a:off x="1043031" y="1057013"/>
            <a:ext cx="9907398" cy="458038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9171B78-0FD2-40E5-8C8F-A39088559BE2}"/>
              </a:ext>
            </a:extLst>
          </p:cNvPr>
          <p:cNvSpPr/>
          <p:nvPr/>
        </p:nvSpPr>
        <p:spPr>
          <a:xfrm>
            <a:off x="1997723" y="1574079"/>
            <a:ext cx="3546255" cy="3546255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15161DF6-10BB-490D-90EB-6825756F03CB}"/>
              </a:ext>
            </a:extLst>
          </p:cNvPr>
          <p:cNvSpPr/>
          <p:nvPr/>
        </p:nvSpPr>
        <p:spPr>
          <a:xfrm>
            <a:off x="6648022" y="1574079"/>
            <a:ext cx="3546255" cy="354625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노란색 망고 과일 일러스트, 아이스크림 망고 과일, 망고, 자연 식품, 식품, 주황색 png | PNGWing">
            <a:extLst>
              <a:ext uri="{FF2B5EF4-FFF2-40B4-BE49-F238E27FC236}">
                <a16:creationId xmlns:a16="http://schemas.microsoft.com/office/drawing/2014/main" id="{B18627BA-174B-4F5F-B591-8E7C2A3E6A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91" t="10769" r="16845" b="23884"/>
          <a:stretch/>
        </p:blipFill>
        <p:spPr bwMode="auto">
          <a:xfrm>
            <a:off x="2952927" y="1852317"/>
            <a:ext cx="1630984" cy="1115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Banana Vector Icon, Banana Icons, Banana Clipart, Banana Icon PNG and  Vector with Transparent Background for Free Download">
            <a:extLst>
              <a:ext uri="{FF2B5EF4-FFF2-40B4-BE49-F238E27FC236}">
                <a16:creationId xmlns:a16="http://schemas.microsoft.com/office/drawing/2014/main" id="{F04063D8-7266-421B-B5CC-2B97E1F2E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0522">
            <a:off x="3369876" y="2734812"/>
            <a:ext cx="2060895" cy="20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레몬 과일 노란색 - Pixabay의 무료 이미지">
            <a:extLst>
              <a:ext uri="{FF2B5EF4-FFF2-40B4-BE49-F238E27FC236}">
                <a16:creationId xmlns:a16="http://schemas.microsoft.com/office/drawing/2014/main" id="{C0987ECB-5392-46BF-A87F-A99EE73460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780" t="7691" r="7692" b="9713"/>
          <a:stretch/>
        </p:blipFill>
        <p:spPr bwMode="auto">
          <a:xfrm>
            <a:off x="2407399" y="2882156"/>
            <a:ext cx="1323098" cy="1766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딸기 달콤한 과일 플랫 스타일, 흰색 배경, 벡터 일러스트 레이 션에서 절연 딸기 아이콘. 로열티 무료 사진, 그림, 이미지 그리고  스톡포토그래피. Image 80230995.">
            <a:extLst>
              <a:ext uri="{FF2B5EF4-FFF2-40B4-BE49-F238E27FC236}">
                <a16:creationId xmlns:a16="http://schemas.microsoft.com/office/drawing/2014/main" id="{E6705D72-08F9-406A-B594-A18FDF1E56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099" t="9099" r="9099" b="9099"/>
          <a:stretch/>
        </p:blipFill>
        <p:spPr bwMode="auto">
          <a:xfrm>
            <a:off x="7182529" y="1852411"/>
            <a:ext cx="1314783" cy="1314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빨간 과일 빨간 사과 라운드 과일 과일 크리 에이 티브 장식 일러스트, 빨간 사과 클립 아트, 붉은 과일, 붉은 사과무료 다운로드를위한  PNG 및 PSD 파일">
            <a:extLst>
              <a:ext uri="{FF2B5EF4-FFF2-40B4-BE49-F238E27FC236}">
                <a16:creationId xmlns:a16="http://schemas.microsoft.com/office/drawing/2014/main" id="{98748F9C-A948-4C15-9302-E23A1FDE9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9277" y="2015553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체리 과일 빨간색 - Pixabay의 무료 벡터 그래픽">
            <a:extLst>
              <a:ext uri="{FF2B5EF4-FFF2-40B4-BE49-F238E27FC236}">
                <a16:creationId xmlns:a16="http://schemas.microsoft.com/office/drawing/2014/main" id="{D1BF1A24-A72A-45D5-AAB7-BE4F1229F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42992">
            <a:off x="7609420" y="3182098"/>
            <a:ext cx="1348898" cy="1574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776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6027A6CF-EB97-40D8-B493-B7FB239008C3}"/>
              </a:ext>
            </a:extLst>
          </p:cNvPr>
          <p:cNvSpPr/>
          <p:nvPr/>
        </p:nvSpPr>
        <p:spPr>
          <a:xfrm>
            <a:off x="232070" y="1238656"/>
            <a:ext cx="13295244" cy="589874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9816301E-FF06-45DA-B4E8-77EB026AB49A}"/>
              </a:ext>
            </a:extLst>
          </p:cNvPr>
          <p:cNvSpPr/>
          <p:nvPr/>
        </p:nvSpPr>
        <p:spPr>
          <a:xfrm>
            <a:off x="2601670" y="5065430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1124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7B52566F-C09B-4067-AA72-B9335469BCD4}"/>
              </a:ext>
            </a:extLst>
          </p:cNvPr>
          <p:cNvSpPr/>
          <p:nvPr/>
        </p:nvSpPr>
        <p:spPr>
          <a:xfrm>
            <a:off x="1162834" y="2555471"/>
            <a:ext cx="3191452" cy="3206699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B0F4D6D5-57AA-41C5-ACF2-1C8A65A5CE51}"/>
              </a:ext>
            </a:extLst>
          </p:cNvPr>
          <p:cNvSpPr/>
          <p:nvPr/>
        </p:nvSpPr>
        <p:spPr>
          <a:xfrm>
            <a:off x="1940419" y="2298450"/>
            <a:ext cx="1566124" cy="469077"/>
          </a:xfrm>
          <a:prstGeom prst="roundRect">
            <a:avLst/>
          </a:prstGeom>
          <a:solidFill>
            <a:srgbClr val="AFABAB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2200" b="1">
                <a:solidFill>
                  <a:schemeClr val="tx1"/>
                </a:solidFill>
              </a:rPr>
              <a:t>1</a:t>
            </a:r>
            <a:r>
              <a:rPr lang="ko-KR" altLang="en-US" sz="2200" b="1">
                <a:solidFill>
                  <a:schemeClr val="tx1"/>
                </a:solidFill>
              </a:rPr>
              <a:t>번 그룹</a:t>
            </a:r>
          </a:p>
        </p:txBody>
      </p: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264339DB-F424-464D-A1CC-C239215B0BC6}"/>
              </a:ext>
            </a:extLst>
          </p:cNvPr>
          <p:cNvSpPr/>
          <p:nvPr/>
        </p:nvSpPr>
        <p:spPr>
          <a:xfrm>
            <a:off x="3009798" y="4403540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1842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85" name="직사각형 184">
            <a:extLst>
              <a:ext uri="{FF2B5EF4-FFF2-40B4-BE49-F238E27FC236}">
                <a16:creationId xmlns:a16="http://schemas.microsoft.com/office/drawing/2014/main" id="{9111D3B9-CA74-40EF-9969-E356B331140F}"/>
              </a:ext>
            </a:extLst>
          </p:cNvPr>
          <p:cNvSpPr/>
          <p:nvPr/>
        </p:nvSpPr>
        <p:spPr>
          <a:xfrm>
            <a:off x="11038436" y="4904128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2514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86" name="사각형: 둥근 모서리 185">
            <a:extLst>
              <a:ext uri="{FF2B5EF4-FFF2-40B4-BE49-F238E27FC236}">
                <a16:creationId xmlns:a16="http://schemas.microsoft.com/office/drawing/2014/main" id="{D34CE5C1-2127-416A-B4E1-2916663D0FF3}"/>
              </a:ext>
            </a:extLst>
          </p:cNvPr>
          <p:cNvSpPr/>
          <p:nvPr/>
        </p:nvSpPr>
        <p:spPr>
          <a:xfrm>
            <a:off x="9255394" y="2555471"/>
            <a:ext cx="3191452" cy="3206699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7" name="사각형: 둥근 모서리 186">
            <a:extLst>
              <a:ext uri="{FF2B5EF4-FFF2-40B4-BE49-F238E27FC236}">
                <a16:creationId xmlns:a16="http://schemas.microsoft.com/office/drawing/2014/main" id="{99BD987A-F5C4-41EB-AEB7-F4ED480FCE51}"/>
              </a:ext>
            </a:extLst>
          </p:cNvPr>
          <p:cNvSpPr/>
          <p:nvPr/>
        </p:nvSpPr>
        <p:spPr>
          <a:xfrm>
            <a:off x="10032979" y="2298450"/>
            <a:ext cx="1566124" cy="469077"/>
          </a:xfrm>
          <a:prstGeom prst="roundRect">
            <a:avLst/>
          </a:prstGeom>
          <a:solidFill>
            <a:srgbClr val="AFABAB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2200" b="1">
                <a:solidFill>
                  <a:schemeClr val="tx1"/>
                </a:solidFill>
              </a:rPr>
              <a:t>3</a:t>
            </a:r>
            <a:r>
              <a:rPr lang="ko-KR" altLang="en-US" sz="2200" b="1">
                <a:solidFill>
                  <a:schemeClr val="tx1"/>
                </a:solidFill>
              </a:rPr>
              <a:t>번 그룹</a:t>
            </a:r>
          </a:p>
        </p:txBody>
      </p:sp>
      <p:sp>
        <p:nvSpPr>
          <p:cNvPr id="188" name="직사각형 187">
            <a:extLst>
              <a:ext uri="{FF2B5EF4-FFF2-40B4-BE49-F238E27FC236}">
                <a16:creationId xmlns:a16="http://schemas.microsoft.com/office/drawing/2014/main" id="{8DB85781-887E-4EA9-A7F6-36D7FD50B090}"/>
              </a:ext>
            </a:extLst>
          </p:cNvPr>
          <p:cNvSpPr/>
          <p:nvPr/>
        </p:nvSpPr>
        <p:spPr>
          <a:xfrm>
            <a:off x="9792402" y="3235167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14616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3B7534DE-EC5D-4DB9-855D-7F11A5285434}"/>
              </a:ext>
            </a:extLst>
          </p:cNvPr>
          <p:cNvSpPr/>
          <p:nvPr/>
        </p:nvSpPr>
        <p:spPr>
          <a:xfrm>
            <a:off x="10639903" y="3735755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6519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90" name="직사각형 189">
            <a:extLst>
              <a:ext uri="{FF2B5EF4-FFF2-40B4-BE49-F238E27FC236}">
                <a16:creationId xmlns:a16="http://schemas.microsoft.com/office/drawing/2014/main" id="{6458F2D0-81C7-4701-9051-1E4139086C2F}"/>
              </a:ext>
            </a:extLst>
          </p:cNvPr>
          <p:cNvSpPr/>
          <p:nvPr/>
        </p:nvSpPr>
        <p:spPr>
          <a:xfrm>
            <a:off x="10115685" y="4403540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4216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98" name="직사각형 197">
            <a:extLst>
              <a:ext uri="{FF2B5EF4-FFF2-40B4-BE49-F238E27FC236}">
                <a16:creationId xmlns:a16="http://schemas.microsoft.com/office/drawing/2014/main" id="{2F80097F-86C6-4617-8D43-E195EDCF244C}"/>
              </a:ext>
            </a:extLst>
          </p:cNvPr>
          <p:cNvSpPr/>
          <p:nvPr/>
        </p:nvSpPr>
        <p:spPr>
          <a:xfrm>
            <a:off x="7150394" y="4902183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2828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7B3D9C09-48CB-4155-8EC2-236DA9793B5A}"/>
              </a:ext>
            </a:extLst>
          </p:cNvPr>
          <p:cNvSpPr/>
          <p:nvPr/>
        </p:nvSpPr>
        <p:spPr>
          <a:xfrm>
            <a:off x="5177029" y="2555471"/>
            <a:ext cx="3191452" cy="3206699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0" name="사각형: 둥근 모서리 199">
            <a:extLst>
              <a:ext uri="{FF2B5EF4-FFF2-40B4-BE49-F238E27FC236}">
                <a16:creationId xmlns:a16="http://schemas.microsoft.com/office/drawing/2014/main" id="{45EBF3DD-8AF8-44C8-9CE6-4AD480B53146}"/>
              </a:ext>
            </a:extLst>
          </p:cNvPr>
          <p:cNvSpPr/>
          <p:nvPr/>
        </p:nvSpPr>
        <p:spPr>
          <a:xfrm>
            <a:off x="5954614" y="2298450"/>
            <a:ext cx="1566124" cy="469077"/>
          </a:xfrm>
          <a:prstGeom prst="roundRect">
            <a:avLst/>
          </a:prstGeom>
          <a:solidFill>
            <a:srgbClr val="AFABAB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2200" b="1">
                <a:solidFill>
                  <a:schemeClr val="tx1"/>
                </a:solidFill>
              </a:rPr>
              <a:t>2</a:t>
            </a:r>
            <a:r>
              <a:rPr lang="ko-KR" altLang="en-US" sz="2200" b="1">
                <a:solidFill>
                  <a:schemeClr val="tx1"/>
                </a:solidFill>
              </a:rPr>
              <a:t>번 그룹</a:t>
            </a:r>
          </a:p>
        </p:txBody>
      </p:sp>
      <p:sp>
        <p:nvSpPr>
          <p:cNvPr id="201" name="직사각형 200">
            <a:extLst>
              <a:ext uri="{FF2B5EF4-FFF2-40B4-BE49-F238E27FC236}">
                <a16:creationId xmlns:a16="http://schemas.microsoft.com/office/drawing/2014/main" id="{AE4AC8DA-4069-44E2-87FB-AF6FBB93024A}"/>
              </a:ext>
            </a:extLst>
          </p:cNvPr>
          <p:cNvSpPr/>
          <p:nvPr/>
        </p:nvSpPr>
        <p:spPr>
          <a:xfrm>
            <a:off x="5714037" y="3235167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14613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03" name="직사각형 202">
            <a:extLst>
              <a:ext uri="{FF2B5EF4-FFF2-40B4-BE49-F238E27FC236}">
                <a16:creationId xmlns:a16="http://schemas.microsoft.com/office/drawing/2014/main" id="{2947078C-0774-4BCE-906C-636AE8930DD5}"/>
              </a:ext>
            </a:extLst>
          </p:cNvPr>
          <p:cNvSpPr/>
          <p:nvPr/>
        </p:nvSpPr>
        <p:spPr>
          <a:xfrm>
            <a:off x="5714037" y="4403540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4212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04" name="직사각형 203">
            <a:extLst>
              <a:ext uri="{FF2B5EF4-FFF2-40B4-BE49-F238E27FC236}">
                <a16:creationId xmlns:a16="http://schemas.microsoft.com/office/drawing/2014/main" id="{5E2E448E-D25D-4090-AFD7-A21E4F912F2D}"/>
              </a:ext>
            </a:extLst>
          </p:cNvPr>
          <p:cNvSpPr/>
          <p:nvPr/>
        </p:nvSpPr>
        <p:spPr>
          <a:xfrm>
            <a:off x="3213027" y="3409933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2256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05" name="직사각형 204">
            <a:extLst>
              <a:ext uri="{FF2B5EF4-FFF2-40B4-BE49-F238E27FC236}">
                <a16:creationId xmlns:a16="http://schemas.microsoft.com/office/drawing/2014/main" id="{AB32FDD1-74E4-4B10-AD02-A55059A0D0EA}"/>
              </a:ext>
            </a:extLst>
          </p:cNvPr>
          <p:cNvSpPr/>
          <p:nvPr/>
        </p:nvSpPr>
        <p:spPr>
          <a:xfrm>
            <a:off x="1144897" y="4033938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1462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06" name="직사각형 205">
            <a:extLst>
              <a:ext uri="{FF2B5EF4-FFF2-40B4-BE49-F238E27FC236}">
                <a16:creationId xmlns:a16="http://schemas.microsoft.com/office/drawing/2014/main" id="{695CD756-AB31-414F-A7C7-D75A4E3F627E}"/>
              </a:ext>
            </a:extLst>
          </p:cNvPr>
          <p:cNvSpPr/>
          <p:nvPr/>
        </p:nvSpPr>
        <p:spPr>
          <a:xfrm>
            <a:off x="1295421" y="4845843"/>
            <a:ext cx="1232242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425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09" name="직사각형 208">
            <a:extLst>
              <a:ext uri="{FF2B5EF4-FFF2-40B4-BE49-F238E27FC236}">
                <a16:creationId xmlns:a16="http://schemas.microsoft.com/office/drawing/2014/main" id="{7F54D233-F10C-46DC-8286-E54F7098AEA8}"/>
              </a:ext>
            </a:extLst>
          </p:cNvPr>
          <p:cNvSpPr/>
          <p:nvPr/>
        </p:nvSpPr>
        <p:spPr>
          <a:xfrm>
            <a:off x="1336482" y="3226603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422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12" name="직사각형 211">
            <a:extLst>
              <a:ext uri="{FF2B5EF4-FFF2-40B4-BE49-F238E27FC236}">
                <a16:creationId xmlns:a16="http://schemas.microsoft.com/office/drawing/2014/main" id="{696F3F1B-AB20-4BB2-AB4A-5839BA0C9906}"/>
              </a:ext>
            </a:extLst>
          </p:cNvPr>
          <p:cNvSpPr/>
          <p:nvPr/>
        </p:nvSpPr>
        <p:spPr>
          <a:xfrm>
            <a:off x="2205897" y="3856161"/>
            <a:ext cx="1232242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19123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13" name="직사각형 212">
            <a:extLst>
              <a:ext uri="{FF2B5EF4-FFF2-40B4-BE49-F238E27FC236}">
                <a16:creationId xmlns:a16="http://schemas.microsoft.com/office/drawing/2014/main" id="{E2C3E49C-F273-4C96-969B-5C75F0D779F0}"/>
              </a:ext>
            </a:extLst>
          </p:cNvPr>
          <p:cNvSpPr/>
          <p:nvPr/>
        </p:nvSpPr>
        <p:spPr>
          <a:xfrm>
            <a:off x="2266272" y="3043272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656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32FFB1B-4428-4DD3-8DD2-4DDC6FE6A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6880" y="-2377601"/>
            <a:ext cx="3334215" cy="29626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774FE8A-A964-44C3-848D-5F4F977C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853" y="-2510970"/>
            <a:ext cx="3458058" cy="322942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D90E5BB-2096-47A9-9667-310074F4F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485" y="-2500884"/>
            <a:ext cx="3372321" cy="3238952"/>
          </a:xfrm>
          <a:prstGeom prst="rect">
            <a:avLst/>
          </a:prstGeom>
        </p:spPr>
      </p:pic>
      <p:pic>
        <p:nvPicPr>
          <p:cNvPr id="4097" name="그림 4096">
            <a:extLst>
              <a:ext uri="{FF2B5EF4-FFF2-40B4-BE49-F238E27FC236}">
                <a16:creationId xmlns:a16="http://schemas.microsoft.com/office/drawing/2014/main" id="{669D3DDF-E83B-4B8A-9FBB-979C7D9CA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08992" y="-2114612"/>
            <a:ext cx="3477110" cy="3353268"/>
          </a:xfrm>
          <a:prstGeom prst="rect">
            <a:avLst/>
          </a:prstGeom>
        </p:spPr>
      </p:pic>
      <p:pic>
        <p:nvPicPr>
          <p:cNvPr id="4100" name="그림 4099">
            <a:extLst>
              <a:ext uri="{FF2B5EF4-FFF2-40B4-BE49-F238E27FC236}">
                <a16:creationId xmlns:a16="http://schemas.microsoft.com/office/drawing/2014/main" id="{E7CB7DE3-B433-4ECE-8E53-6CC2AE64B6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4315951" y="1665863"/>
            <a:ext cx="3419952" cy="3410426"/>
          </a:xfrm>
          <a:prstGeom prst="rect">
            <a:avLst/>
          </a:prstGeom>
        </p:spPr>
      </p:pic>
      <p:pic>
        <p:nvPicPr>
          <p:cNvPr id="4102" name="그림 4101">
            <a:extLst>
              <a:ext uri="{FF2B5EF4-FFF2-40B4-BE49-F238E27FC236}">
                <a16:creationId xmlns:a16="http://schemas.microsoft.com/office/drawing/2014/main" id="{6A8BFB3D-7643-4CA7-B97B-4284F90547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548908" y="5762170"/>
            <a:ext cx="3353268" cy="3286584"/>
          </a:xfrm>
          <a:prstGeom prst="rect">
            <a:avLst/>
          </a:prstGeom>
        </p:spPr>
      </p:pic>
      <p:sp>
        <p:nvSpPr>
          <p:cNvPr id="226" name="직사각형 225">
            <a:extLst>
              <a:ext uri="{FF2B5EF4-FFF2-40B4-BE49-F238E27FC236}">
                <a16:creationId xmlns:a16="http://schemas.microsoft.com/office/drawing/2014/main" id="{7261CF54-CBF5-4C70-88E9-6C08AAD27741}"/>
              </a:ext>
            </a:extLst>
          </p:cNvPr>
          <p:cNvSpPr/>
          <p:nvPr/>
        </p:nvSpPr>
        <p:spPr>
          <a:xfrm>
            <a:off x="5341449" y="3819353"/>
            <a:ext cx="1226329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30410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30" name="직사각형 229">
            <a:extLst>
              <a:ext uri="{FF2B5EF4-FFF2-40B4-BE49-F238E27FC236}">
                <a16:creationId xmlns:a16="http://schemas.microsoft.com/office/drawing/2014/main" id="{52911D34-143C-4DBB-926E-1F1E6EDD0EA3}"/>
              </a:ext>
            </a:extLst>
          </p:cNvPr>
          <p:cNvSpPr/>
          <p:nvPr/>
        </p:nvSpPr>
        <p:spPr>
          <a:xfrm>
            <a:off x="6851866" y="2989320"/>
            <a:ext cx="1226329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659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pic>
        <p:nvPicPr>
          <p:cNvPr id="4104" name="그림 4103">
            <a:extLst>
              <a:ext uri="{FF2B5EF4-FFF2-40B4-BE49-F238E27FC236}">
                <a16:creationId xmlns:a16="http://schemas.microsoft.com/office/drawing/2014/main" id="{06D4BBD0-968E-4854-B904-C270200C20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412902" y="2140377"/>
            <a:ext cx="3429479" cy="3305636"/>
          </a:xfrm>
          <a:prstGeom prst="rect">
            <a:avLst/>
          </a:prstGeom>
        </p:spPr>
      </p:pic>
      <p:sp>
        <p:nvSpPr>
          <p:cNvPr id="233" name="직사각형 232">
            <a:extLst>
              <a:ext uri="{FF2B5EF4-FFF2-40B4-BE49-F238E27FC236}">
                <a16:creationId xmlns:a16="http://schemas.microsoft.com/office/drawing/2014/main" id="{1FE41505-D97D-439B-BEFC-B03566026AEB}"/>
              </a:ext>
            </a:extLst>
          </p:cNvPr>
          <p:cNvSpPr/>
          <p:nvPr/>
        </p:nvSpPr>
        <p:spPr>
          <a:xfrm>
            <a:off x="6888536" y="3662328"/>
            <a:ext cx="1226329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11211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34" name="직사각형 233">
            <a:extLst>
              <a:ext uri="{FF2B5EF4-FFF2-40B4-BE49-F238E27FC236}">
                <a16:creationId xmlns:a16="http://schemas.microsoft.com/office/drawing/2014/main" id="{C6142BFE-6BBF-4612-BD1B-97BD3F776B52}"/>
              </a:ext>
            </a:extLst>
          </p:cNvPr>
          <p:cNvSpPr/>
          <p:nvPr/>
        </p:nvSpPr>
        <p:spPr>
          <a:xfrm>
            <a:off x="5546426" y="5048227"/>
            <a:ext cx="1226329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149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pic>
        <p:nvPicPr>
          <p:cNvPr id="4106" name="그림 4105">
            <a:extLst>
              <a:ext uri="{FF2B5EF4-FFF2-40B4-BE49-F238E27FC236}">
                <a16:creationId xmlns:a16="http://schemas.microsoft.com/office/drawing/2014/main" id="{15A1AFFF-181A-4C10-B981-D405984789D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051053" y="5970231"/>
            <a:ext cx="3419952" cy="3077004"/>
          </a:xfrm>
          <a:prstGeom prst="rect">
            <a:avLst/>
          </a:prstGeom>
        </p:spPr>
      </p:pic>
      <p:sp>
        <p:nvSpPr>
          <p:cNvPr id="237" name="직사각형 236">
            <a:extLst>
              <a:ext uri="{FF2B5EF4-FFF2-40B4-BE49-F238E27FC236}">
                <a16:creationId xmlns:a16="http://schemas.microsoft.com/office/drawing/2014/main" id="{FF349476-D774-4AC0-B658-09CC197B4CF9}"/>
              </a:ext>
            </a:extLst>
          </p:cNvPr>
          <p:cNvSpPr/>
          <p:nvPr/>
        </p:nvSpPr>
        <p:spPr>
          <a:xfrm>
            <a:off x="6567778" y="4217239"/>
            <a:ext cx="1226329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6528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38" name="직사각형 237">
            <a:extLst>
              <a:ext uri="{FF2B5EF4-FFF2-40B4-BE49-F238E27FC236}">
                <a16:creationId xmlns:a16="http://schemas.microsoft.com/office/drawing/2014/main" id="{E46D3A3F-7AAA-478B-8A29-000D0B0C45D7}"/>
              </a:ext>
            </a:extLst>
          </p:cNvPr>
          <p:cNvSpPr/>
          <p:nvPr/>
        </p:nvSpPr>
        <p:spPr>
          <a:xfrm>
            <a:off x="11210559" y="3197867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28218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39" name="직사각형 238">
            <a:extLst>
              <a:ext uri="{FF2B5EF4-FFF2-40B4-BE49-F238E27FC236}">
                <a16:creationId xmlns:a16="http://schemas.microsoft.com/office/drawing/2014/main" id="{4F4F964C-89A7-401D-80B5-9DAA483A4D13}"/>
              </a:ext>
            </a:extLst>
          </p:cNvPr>
          <p:cNvSpPr/>
          <p:nvPr/>
        </p:nvSpPr>
        <p:spPr>
          <a:xfrm>
            <a:off x="9529662" y="3802398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30417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40" name="직사각형 239">
            <a:extLst>
              <a:ext uri="{FF2B5EF4-FFF2-40B4-BE49-F238E27FC236}">
                <a16:creationId xmlns:a16="http://schemas.microsoft.com/office/drawing/2014/main" id="{AB17153A-0D61-4486-8045-6CF3EF040920}"/>
              </a:ext>
            </a:extLst>
          </p:cNvPr>
          <p:cNvSpPr/>
          <p:nvPr/>
        </p:nvSpPr>
        <p:spPr>
          <a:xfrm>
            <a:off x="9566591" y="5091155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11214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pic>
        <p:nvPicPr>
          <p:cNvPr id="4108" name="그림 4107">
            <a:extLst>
              <a:ext uri="{FF2B5EF4-FFF2-40B4-BE49-F238E27FC236}">
                <a16:creationId xmlns:a16="http://schemas.microsoft.com/office/drawing/2014/main" id="{70785275-2C04-444D-93B3-61202821C3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66272" y="6404576"/>
            <a:ext cx="3248478" cy="2981741"/>
          </a:xfrm>
          <a:prstGeom prst="rect">
            <a:avLst/>
          </a:prstGeom>
        </p:spPr>
      </p:pic>
      <p:pic>
        <p:nvPicPr>
          <p:cNvPr id="4110" name="그림 4109">
            <a:extLst>
              <a:ext uri="{FF2B5EF4-FFF2-40B4-BE49-F238E27FC236}">
                <a16:creationId xmlns:a16="http://schemas.microsoft.com/office/drawing/2014/main" id="{565D75BB-4B57-4D54-A2B4-BF34E2B86E0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10788" y="6118121"/>
            <a:ext cx="3219899" cy="3143689"/>
          </a:xfrm>
          <a:prstGeom prst="rect">
            <a:avLst/>
          </a:prstGeom>
        </p:spPr>
      </p:pic>
      <p:sp>
        <p:nvSpPr>
          <p:cNvPr id="247" name="직사각형 246">
            <a:extLst>
              <a:ext uri="{FF2B5EF4-FFF2-40B4-BE49-F238E27FC236}">
                <a16:creationId xmlns:a16="http://schemas.microsoft.com/office/drawing/2014/main" id="{8187FD2C-64D4-4727-AFF7-FC6E52D3B51D}"/>
              </a:ext>
            </a:extLst>
          </p:cNvPr>
          <p:cNvSpPr/>
          <p:nvPr/>
        </p:nvSpPr>
        <p:spPr>
          <a:xfrm>
            <a:off x="11222954" y="4403540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18418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pic>
        <p:nvPicPr>
          <p:cNvPr id="4114" name="그림 4113">
            <a:extLst>
              <a:ext uri="{FF2B5EF4-FFF2-40B4-BE49-F238E27FC236}">
                <a16:creationId xmlns:a16="http://schemas.microsoft.com/office/drawing/2014/main" id="{1A7D8C1E-06EC-4464-8D1E-9D9844C337E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248443" y="6125076"/>
            <a:ext cx="3372321" cy="317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51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6027A6CF-EB97-40D8-B493-B7FB239008C3}"/>
              </a:ext>
            </a:extLst>
          </p:cNvPr>
          <p:cNvSpPr/>
          <p:nvPr/>
        </p:nvSpPr>
        <p:spPr>
          <a:xfrm>
            <a:off x="531533" y="1556864"/>
            <a:ext cx="12482444" cy="488748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9816301E-FF06-45DA-B4E8-77EB026AB49A}"/>
              </a:ext>
            </a:extLst>
          </p:cNvPr>
          <p:cNvSpPr/>
          <p:nvPr/>
        </p:nvSpPr>
        <p:spPr>
          <a:xfrm>
            <a:off x="2601670" y="5065430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1124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7B52566F-C09B-4067-AA72-B9335469BCD4}"/>
              </a:ext>
            </a:extLst>
          </p:cNvPr>
          <p:cNvSpPr/>
          <p:nvPr/>
        </p:nvSpPr>
        <p:spPr>
          <a:xfrm>
            <a:off x="1162834" y="2555471"/>
            <a:ext cx="3191452" cy="3206699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B0F4D6D5-57AA-41C5-ACF2-1C8A65A5CE51}"/>
              </a:ext>
            </a:extLst>
          </p:cNvPr>
          <p:cNvSpPr/>
          <p:nvPr/>
        </p:nvSpPr>
        <p:spPr>
          <a:xfrm>
            <a:off x="1940419" y="2298450"/>
            <a:ext cx="1566124" cy="469077"/>
          </a:xfrm>
          <a:prstGeom prst="roundRect">
            <a:avLst/>
          </a:prstGeom>
          <a:solidFill>
            <a:srgbClr val="AFABAB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2200" b="1">
                <a:solidFill>
                  <a:schemeClr val="tx1"/>
                </a:solidFill>
              </a:rPr>
              <a:t>1</a:t>
            </a:r>
            <a:r>
              <a:rPr lang="ko-KR" altLang="en-US" sz="2200" b="1">
                <a:solidFill>
                  <a:schemeClr val="tx1"/>
                </a:solidFill>
              </a:rPr>
              <a:t>번 그룹</a:t>
            </a:r>
          </a:p>
        </p:txBody>
      </p: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264339DB-F424-464D-A1CC-C239215B0BC6}"/>
              </a:ext>
            </a:extLst>
          </p:cNvPr>
          <p:cNvSpPr/>
          <p:nvPr/>
        </p:nvSpPr>
        <p:spPr>
          <a:xfrm>
            <a:off x="3009798" y="4403540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1842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85" name="직사각형 184">
            <a:extLst>
              <a:ext uri="{FF2B5EF4-FFF2-40B4-BE49-F238E27FC236}">
                <a16:creationId xmlns:a16="http://schemas.microsoft.com/office/drawing/2014/main" id="{9111D3B9-CA74-40EF-9969-E356B331140F}"/>
              </a:ext>
            </a:extLst>
          </p:cNvPr>
          <p:cNvSpPr/>
          <p:nvPr/>
        </p:nvSpPr>
        <p:spPr>
          <a:xfrm>
            <a:off x="9342209" y="4735786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2514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86" name="사각형: 둥근 모서리 185">
            <a:extLst>
              <a:ext uri="{FF2B5EF4-FFF2-40B4-BE49-F238E27FC236}">
                <a16:creationId xmlns:a16="http://schemas.microsoft.com/office/drawing/2014/main" id="{D34CE5C1-2127-416A-B4E1-2916663D0FF3}"/>
              </a:ext>
            </a:extLst>
          </p:cNvPr>
          <p:cNvSpPr/>
          <p:nvPr/>
        </p:nvSpPr>
        <p:spPr>
          <a:xfrm>
            <a:off x="9255394" y="2555471"/>
            <a:ext cx="3191452" cy="3206699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7" name="사각형: 둥근 모서리 186">
            <a:extLst>
              <a:ext uri="{FF2B5EF4-FFF2-40B4-BE49-F238E27FC236}">
                <a16:creationId xmlns:a16="http://schemas.microsoft.com/office/drawing/2014/main" id="{99BD987A-F5C4-41EB-AEB7-F4ED480FCE51}"/>
              </a:ext>
            </a:extLst>
          </p:cNvPr>
          <p:cNvSpPr/>
          <p:nvPr/>
        </p:nvSpPr>
        <p:spPr>
          <a:xfrm>
            <a:off x="10032979" y="2298450"/>
            <a:ext cx="1566124" cy="469077"/>
          </a:xfrm>
          <a:prstGeom prst="roundRect">
            <a:avLst/>
          </a:prstGeom>
          <a:solidFill>
            <a:srgbClr val="AFABAB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2200" b="1">
                <a:solidFill>
                  <a:schemeClr val="tx1"/>
                </a:solidFill>
              </a:rPr>
              <a:t>3</a:t>
            </a:r>
            <a:r>
              <a:rPr lang="ko-KR" altLang="en-US" sz="2200" b="1">
                <a:solidFill>
                  <a:schemeClr val="tx1"/>
                </a:solidFill>
              </a:rPr>
              <a:t>번 그룹</a:t>
            </a:r>
          </a:p>
        </p:txBody>
      </p:sp>
      <p:sp>
        <p:nvSpPr>
          <p:cNvPr id="188" name="직사각형 187">
            <a:extLst>
              <a:ext uri="{FF2B5EF4-FFF2-40B4-BE49-F238E27FC236}">
                <a16:creationId xmlns:a16="http://schemas.microsoft.com/office/drawing/2014/main" id="{8DB85781-887E-4EA9-A7F6-36D7FD50B090}"/>
              </a:ext>
            </a:extLst>
          </p:cNvPr>
          <p:cNvSpPr/>
          <p:nvPr/>
        </p:nvSpPr>
        <p:spPr>
          <a:xfrm>
            <a:off x="9495266" y="3851249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14616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3B7534DE-EC5D-4DB9-855D-7F11A5285434}"/>
              </a:ext>
            </a:extLst>
          </p:cNvPr>
          <p:cNvSpPr/>
          <p:nvPr/>
        </p:nvSpPr>
        <p:spPr>
          <a:xfrm>
            <a:off x="10639903" y="3735755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6519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90" name="직사각형 189">
            <a:extLst>
              <a:ext uri="{FF2B5EF4-FFF2-40B4-BE49-F238E27FC236}">
                <a16:creationId xmlns:a16="http://schemas.microsoft.com/office/drawing/2014/main" id="{6458F2D0-81C7-4701-9051-1E4139086C2F}"/>
              </a:ext>
            </a:extLst>
          </p:cNvPr>
          <p:cNvSpPr/>
          <p:nvPr/>
        </p:nvSpPr>
        <p:spPr>
          <a:xfrm>
            <a:off x="11067859" y="5155445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4216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98" name="직사각형 197">
            <a:extLst>
              <a:ext uri="{FF2B5EF4-FFF2-40B4-BE49-F238E27FC236}">
                <a16:creationId xmlns:a16="http://schemas.microsoft.com/office/drawing/2014/main" id="{2F80097F-86C6-4617-8D43-E195EDCF244C}"/>
              </a:ext>
            </a:extLst>
          </p:cNvPr>
          <p:cNvSpPr/>
          <p:nvPr/>
        </p:nvSpPr>
        <p:spPr>
          <a:xfrm>
            <a:off x="7150394" y="4902183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2828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7B3D9C09-48CB-4155-8EC2-236DA9793B5A}"/>
              </a:ext>
            </a:extLst>
          </p:cNvPr>
          <p:cNvSpPr/>
          <p:nvPr/>
        </p:nvSpPr>
        <p:spPr>
          <a:xfrm>
            <a:off x="5177029" y="2555471"/>
            <a:ext cx="3191452" cy="3206699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0" name="사각형: 둥근 모서리 199">
            <a:extLst>
              <a:ext uri="{FF2B5EF4-FFF2-40B4-BE49-F238E27FC236}">
                <a16:creationId xmlns:a16="http://schemas.microsoft.com/office/drawing/2014/main" id="{45EBF3DD-8AF8-44C8-9CE6-4AD480B53146}"/>
              </a:ext>
            </a:extLst>
          </p:cNvPr>
          <p:cNvSpPr/>
          <p:nvPr/>
        </p:nvSpPr>
        <p:spPr>
          <a:xfrm>
            <a:off x="5954614" y="2298450"/>
            <a:ext cx="1566124" cy="469077"/>
          </a:xfrm>
          <a:prstGeom prst="roundRect">
            <a:avLst/>
          </a:prstGeom>
          <a:solidFill>
            <a:srgbClr val="AFABAB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2200" b="1">
                <a:solidFill>
                  <a:schemeClr val="tx1"/>
                </a:solidFill>
              </a:rPr>
              <a:t>2</a:t>
            </a:r>
            <a:r>
              <a:rPr lang="ko-KR" altLang="en-US" sz="2200" b="1">
                <a:solidFill>
                  <a:schemeClr val="tx1"/>
                </a:solidFill>
              </a:rPr>
              <a:t>번 그룹</a:t>
            </a:r>
          </a:p>
        </p:txBody>
      </p:sp>
      <p:sp>
        <p:nvSpPr>
          <p:cNvPr id="201" name="직사각형 200">
            <a:extLst>
              <a:ext uri="{FF2B5EF4-FFF2-40B4-BE49-F238E27FC236}">
                <a16:creationId xmlns:a16="http://schemas.microsoft.com/office/drawing/2014/main" id="{AE4AC8DA-4069-44E2-87FB-AF6FBB93024A}"/>
              </a:ext>
            </a:extLst>
          </p:cNvPr>
          <p:cNvSpPr/>
          <p:nvPr/>
        </p:nvSpPr>
        <p:spPr>
          <a:xfrm>
            <a:off x="5714037" y="3235167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14613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03" name="직사각형 202">
            <a:extLst>
              <a:ext uri="{FF2B5EF4-FFF2-40B4-BE49-F238E27FC236}">
                <a16:creationId xmlns:a16="http://schemas.microsoft.com/office/drawing/2014/main" id="{2947078C-0774-4BCE-906C-636AE8930DD5}"/>
              </a:ext>
            </a:extLst>
          </p:cNvPr>
          <p:cNvSpPr/>
          <p:nvPr/>
        </p:nvSpPr>
        <p:spPr>
          <a:xfrm>
            <a:off x="6484822" y="4290010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4212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04" name="직사각형 203">
            <a:extLst>
              <a:ext uri="{FF2B5EF4-FFF2-40B4-BE49-F238E27FC236}">
                <a16:creationId xmlns:a16="http://schemas.microsoft.com/office/drawing/2014/main" id="{5E2E448E-D25D-4090-AFD7-A21E4F912F2D}"/>
              </a:ext>
            </a:extLst>
          </p:cNvPr>
          <p:cNvSpPr/>
          <p:nvPr/>
        </p:nvSpPr>
        <p:spPr>
          <a:xfrm>
            <a:off x="3213027" y="3409933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2256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05" name="직사각형 204">
            <a:extLst>
              <a:ext uri="{FF2B5EF4-FFF2-40B4-BE49-F238E27FC236}">
                <a16:creationId xmlns:a16="http://schemas.microsoft.com/office/drawing/2014/main" id="{AB32FDD1-74E4-4B10-AD02-A55059A0D0EA}"/>
              </a:ext>
            </a:extLst>
          </p:cNvPr>
          <p:cNvSpPr/>
          <p:nvPr/>
        </p:nvSpPr>
        <p:spPr>
          <a:xfrm>
            <a:off x="1144897" y="4033938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1462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06" name="직사각형 205">
            <a:extLst>
              <a:ext uri="{FF2B5EF4-FFF2-40B4-BE49-F238E27FC236}">
                <a16:creationId xmlns:a16="http://schemas.microsoft.com/office/drawing/2014/main" id="{695CD756-AB31-414F-A7C7-D75A4E3F627E}"/>
              </a:ext>
            </a:extLst>
          </p:cNvPr>
          <p:cNvSpPr/>
          <p:nvPr/>
        </p:nvSpPr>
        <p:spPr>
          <a:xfrm>
            <a:off x="1295421" y="4845843"/>
            <a:ext cx="1232242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425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09" name="직사각형 208">
            <a:extLst>
              <a:ext uri="{FF2B5EF4-FFF2-40B4-BE49-F238E27FC236}">
                <a16:creationId xmlns:a16="http://schemas.microsoft.com/office/drawing/2014/main" id="{7F54D233-F10C-46DC-8286-E54F7098AEA8}"/>
              </a:ext>
            </a:extLst>
          </p:cNvPr>
          <p:cNvSpPr/>
          <p:nvPr/>
        </p:nvSpPr>
        <p:spPr>
          <a:xfrm>
            <a:off x="1336482" y="3226603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422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12" name="직사각형 211">
            <a:extLst>
              <a:ext uri="{FF2B5EF4-FFF2-40B4-BE49-F238E27FC236}">
                <a16:creationId xmlns:a16="http://schemas.microsoft.com/office/drawing/2014/main" id="{696F3F1B-AB20-4BB2-AB4A-5839BA0C9906}"/>
              </a:ext>
            </a:extLst>
          </p:cNvPr>
          <p:cNvSpPr/>
          <p:nvPr/>
        </p:nvSpPr>
        <p:spPr>
          <a:xfrm>
            <a:off x="2205897" y="3856161"/>
            <a:ext cx="1232242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19123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13" name="직사각형 212">
            <a:extLst>
              <a:ext uri="{FF2B5EF4-FFF2-40B4-BE49-F238E27FC236}">
                <a16:creationId xmlns:a16="http://schemas.microsoft.com/office/drawing/2014/main" id="{E2C3E49C-F273-4C96-969B-5C75F0D779F0}"/>
              </a:ext>
            </a:extLst>
          </p:cNvPr>
          <p:cNvSpPr/>
          <p:nvPr/>
        </p:nvSpPr>
        <p:spPr>
          <a:xfrm>
            <a:off x="2266272" y="3043272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656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26" name="직사각형 225">
            <a:extLst>
              <a:ext uri="{FF2B5EF4-FFF2-40B4-BE49-F238E27FC236}">
                <a16:creationId xmlns:a16="http://schemas.microsoft.com/office/drawing/2014/main" id="{7261CF54-CBF5-4C70-88E9-6C08AAD27741}"/>
              </a:ext>
            </a:extLst>
          </p:cNvPr>
          <p:cNvSpPr/>
          <p:nvPr/>
        </p:nvSpPr>
        <p:spPr>
          <a:xfrm>
            <a:off x="5341449" y="3819353"/>
            <a:ext cx="1226329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30410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30" name="직사각형 229">
            <a:extLst>
              <a:ext uri="{FF2B5EF4-FFF2-40B4-BE49-F238E27FC236}">
                <a16:creationId xmlns:a16="http://schemas.microsoft.com/office/drawing/2014/main" id="{52911D34-143C-4DBB-926E-1F1E6EDD0EA3}"/>
              </a:ext>
            </a:extLst>
          </p:cNvPr>
          <p:cNvSpPr/>
          <p:nvPr/>
        </p:nvSpPr>
        <p:spPr>
          <a:xfrm>
            <a:off x="6851866" y="2989320"/>
            <a:ext cx="1226329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659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33" name="직사각형 232">
            <a:extLst>
              <a:ext uri="{FF2B5EF4-FFF2-40B4-BE49-F238E27FC236}">
                <a16:creationId xmlns:a16="http://schemas.microsoft.com/office/drawing/2014/main" id="{1FE41505-D97D-439B-BEFC-B03566026AEB}"/>
              </a:ext>
            </a:extLst>
          </p:cNvPr>
          <p:cNvSpPr/>
          <p:nvPr/>
        </p:nvSpPr>
        <p:spPr>
          <a:xfrm>
            <a:off x="6888536" y="3662328"/>
            <a:ext cx="1226329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11211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34" name="직사각형 233">
            <a:extLst>
              <a:ext uri="{FF2B5EF4-FFF2-40B4-BE49-F238E27FC236}">
                <a16:creationId xmlns:a16="http://schemas.microsoft.com/office/drawing/2014/main" id="{C6142BFE-6BBF-4612-BD1B-97BD3F776B52}"/>
              </a:ext>
            </a:extLst>
          </p:cNvPr>
          <p:cNvSpPr/>
          <p:nvPr/>
        </p:nvSpPr>
        <p:spPr>
          <a:xfrm>
            <a:off x="5938002" y="5155445"/>
            <a:ext cx="1226329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149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37" name="직사각형 236">
            <a:extLst>
              <a:ext uri="{FF2B5EF4-FFF2-40B4-BE49-F238E27FC236}">
                <a16:creationId xmlns:a16="http://schemas.microsoft.com/office/drawing/2014/main" id="{FF349476-D774-4AC0-B658-09CC197B4CF9}"/>
              </a:ext>
            </a:extLst>
          </p:cNvPr>
          <p:cNvSpPr/>
          <p:nvPr/>
        </p:nvSpPr>
        <p:spPr>
          <a:xfrm>
            <a:off x="5497245" y="4488060"/>
            <a:ext cx="1226329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6528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38" name="직사각형 237">
            <a:extLst>
              <a:ext uri="{FF2B5EF4-FFF2-40B4-BE49-F238E27FC236}">
                <a16:creationId xmlns:a16="http://schemas.microsoft.com/office/drawing/2014/main" id="{E46D3A3F-7AAA-478B-8A29-000D0B0C45D7}"/>
              </a:ext>
            </a:extLst>
          </p:cNvPr>
          <p:cNvSpPr/>
          <p:nvPr/>
        </p:nvSpPr>
        <p:spPr>
          <a:xfrm>
            <a:off x="11210559" y="3197867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28218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39" name="직사각형 238">
            <a:extLst>
              <a:ext uri="{FF2B5EF4-FFF2-40B4-BE49-F238E27FC236}">
                <a16:creationId xmlns:a16="http://schemas.microsoft.com/office/drawing/2014/main" id="{4F4F964C-89A7-401D-80B5-9DAA483A4D13}"/>
              </a:ext>
            </a:extLst>
          </p:cNvPr>
          <p:cNvSpPr/>
          <p:nvPr/>
        </p:nvSpPr>
        <p:spPr>
          <a:xfrm>
            <a:off x="11281265" y="4337743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30417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40" name="직사각형 239">
            <a:extLst>
              <a:ext uri="{FF2B5EF4-FFF2-40B4-BE49-F238E27FC236}">
                <a16:creationId xmlns:a16="http://schemas.microsoft.com/office/drawing/2014/main" id="{AB17153A-0D61-4486-8045-6CF3EF040920}"/>
              </a:ext>
            </a:extLst>
          </p:cNvPr>
          <p:cNvSpPr/>
          <p:nvPr/>
        </p:nvSpPr>
        <p:spPr>
          <a:xfrm>
            <a:off x="10284797" y="4570907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11214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247" name="직사각형 246">
            <a:extLst>
              <a:ext uri="{FF2B5EF4-FFF2-40B4-BE49-F238E27FC236}">
                <a16:creationId xmlns:a16="http://schemas.microsoft.com/office/drawing/2014/main" id="{8187FD2C-64D4-4727-AFF7-FC6E52D3B51D}"/>
              </a:ext>
            </a:extLst>
          </p:cNvPr>
          <p:cNvSpPr/>
          <p:nvPr/>
        </p:nvSpPr>
        <p:spPr>
          <a:xfrm>
            <a:off x="9873453" y="3122245"/>
            <a:ext cx="1062488" cy="38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18418</a:t>
            </a:r>
            <a:endParaRPr lang="ko-KR" altLang="en-US" sz="2000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654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E3F44370-8970-47E9-8DD9-C7875BAEA9F1}" vid="{58DC2095-08AC-492B-9C65-2B5D699070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500</TotalTime>
  <Words>386</Words>
  <Application>Microsoft Office PowerPoint</Application>
  <PresentationFormat>와이드스크린</PresentationFormat>
  <Paragraphs>97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UhBee Rice</vt:lpstr>
      <vt:lpstr>맑은 고딕</vt:lpstr>
      <vt:lpstr>배달의민족 을지로체 TTF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재웅 정</dc:creator>
  <cp:lastModifiedBy>재웅 정</cp:lastModifiedBy>
  <cp:revision>24</cp:revision>
  <dcterms:created xsi:type="dcterms:W3CDTF">2021-10-09T22:41:52Z</dcterms:created>
  <dcterms:modified xsi:type="dcterms:W3CDTF">2021-10-23T13:23:32Z</dcterms:modified>
</cp:coreProperties>
</file>

<file path=docProps/thumbnail.jpeg>
</file>